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1B647-A207-4792-AD66-116EC63D4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2409E-FE72-4801-A628-EB97B9F1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5110A-3AA0-4FF1-87A7-CBA89A15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CC2E5-0C5A-4E2C-A7BF-72B7065B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CA5B6-A13F-49AB-A02B-2A7C8468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083E7-D5EA-4A3A-B6D1-405C1AC9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41076-B38B-4945-879B-3EA02EF5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88AC0-C3D2-48EE-A3A6-3931150A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2A50A-7F45-4BE8-AA81-E8CDDB72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15DB3-4B8A-4677-8C74-447A235D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556FF-82A9-499C-8F19-37339BC5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2214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电子商务的网络安全风险与防范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全球性、交互性、实时性、自动化。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确保消费者在电子商务交易中的个人信息和资金安全。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维护市场公平竞争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防止网络攻击和欺诈行为，保障公平的市场竞争环境。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建立健全的网络安全防护体系，有助于提升企业的信誉度和客户信任度。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电子商务网络安全的重要性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信息泄露风险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电子商务网络安全风险分类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891" b="68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26" r="17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包括用户个人信息、交易数据、支付密码等敏感信息的泄露。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包括网络欺诈、钓鱼攻击、恶意软件感染等导致的交易损失。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包括服务器被攻陷、数据篡改、网站挂黑等对电子商务系统造成的威胁。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涉及电子证据的获取与保存、网络犯罪的定罪与量刑等方面的问题。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电子商务网络安全风险分析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37" r="219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交易风险是电子商务中常见的安全风险之一，主要涉及资金安全和交易欺诈等问题。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在电子商务交易过程中，由于网络环境的复杂性和匿名性，交易双方可能存在欺诈行为，如虚假交易、恶意退单等。此外，电子支付过程中也可能出现资金被盗用或账户被非法转移等问题。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数据风险主要涉及个人信息和敏感数据的泄露，对用户的隐私和安全构成威胁。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电子商务平台在运营过程中会收集大量的用户个人信息和交易数据，如果这些数据未得到妥善保管或被非法获取，可能会导致用户隐私泄露和身份盗用等问题。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信誉风险是指电子商务平台和商家信誉受损的风险，可能影响消费者对平台的信任度和使用意愿。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电子商务交易中，商家和平台的信誉对于消费者的购买决策至关重要。如果商家或平台存在欺诈行为、售卖假货等问题，会导致信誉受损，进而影响消费者的信任度和忠诚度。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信誉风险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法律风险主要涉及电子商务活动中可能触犯的法律条款和规定，以及相关法律责任的承担。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电子商务交易涉及到诸多法律问题，如消费者权益保护、知识产权保护、税收征管等。如果电子商务平台或商家在运营过程中违反相关法律法规，可能会面临法律制裁和经济损失的风险。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https://d.book118.com/745032214202011044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2024-09-06T23:50:05.152</cp:lastPrinted>
  <dcterms:created xsi:type="dcterms:W3CDTF">2024-09-06T15:50:05Z</dcterms:created>
  <dcterms:modified xsi:type="dcterms:W3CDTF">2024-09-06T15:50:07Z</dcterms:modified>
</cp:coreProperties>
</file>