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DE8D52-D868-4E4C-A910-FEDC1B220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8C19B5-2A3B-4F78-8BDE-EEEA8C92C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10EFB-DCB0-49B8-9208-1D5DB5343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60F9E3-FA2B-4726-B686-2819CDC7D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54D6E3-C132-4FD4-A3D1-E4A51CA49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FBFB92-A5A0-40D2-82D2-FD736D66E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2AF527-0786-49ED-BED0-4272DE619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2E7F97-895A-4C34-A8A8-4D8052633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C4985D-C6CD-4B70-91EA-8D4C125DC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653406-9F58-47DF-9A05-4746D19CC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A7F07-078E-4A98-80C1-D6F8EF780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03334030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护理查房肺心病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肺心病概述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肺心病患者护理评估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肺心病患者护理措施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肺心病患者健康教育与康复指导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肺心病患者护理效果评价与改进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肺心病概述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肺心病是由于肺部疾病导致肺动脉高压，进而引起右心肥厚、扩大和右心衰竭的心脏病。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根据病因，肺心病可分为急性和慢性两类。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慢性阻塞性肺疾病（COPD）、支气管哮喘、肺结核等肺部疾病是导致肺心病的主要原因。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肺部疾病导致肺动脉高压，使右心负担加重，进而引发右心衰竭。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肺心病患者可能出现呼吸困难、乏力、水肿等症状，严重时可出现紫绀、肝肿大、胸水、腹水等。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根据患者病史、临床表现和相关检查结果（如心电图、超声心动图、X线胸片等），医生可作出肺心病的诊断。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肺心病患者护理评估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年龄与性别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了解患者的年龄和性别，以便针对不同年龄段和性别的患者提供个性化的护理。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评估患者的生活环境，包括居住条件、家庭支持系统等，以了解其生活状况对疾病康复的影响。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患者一般情况评估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观察患者是否有咳嗽、呼吸困难、乏力等症状，评估其病情严重程度。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症状观察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测量患者的体温、脉搏、呼吸频率等生命体征，了解其生理状况。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体征检查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患者病情状况评估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患者认知情况评估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疾病知识了解程度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评估患者对肺心病的认知程度，包括病因、症状、治疗方式等。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心理状态评估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了解患者的心理状况，如是否有焦虑、抑郁等情绪问题，以便提供相应的心理支持。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肺心病患者护理措施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https://d.book118.com/745033340303011103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2024-09-13T06:38:45.821</cp:lastPrinted>
  <dcterms:created xsi:type="dcterms:W3CDTF">2024-09-12T22:38:45Z</dcterms:created>
  <dcterms:modified xsi:type="dcterms:W3CDTF">2024-09-12T22:38:47Z</dcterms:modified>
</cp:coreProperties>
</file>