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0E4987E-E827-47FD-878B-0CB7D4CBC1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B7DCE2C-07BE-4F9C-9BD7-3810327A34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24B5956-631F-43C4-8C31-D6E310760D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2123FA4-78C7-462B-9907-20F8249BB7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591D8A3-C113-41D7-ADB6-7E36793AC9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EC0995F-C91C-4036-BE8C-A9C57E87CB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D5EB975-AD01-47D6-9AC2-EA09DF318D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F2E5419-D435-4652-8626-7BAC427571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55BF0B7-C31E-4C18-806F-6E3BA6D45D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90FB35D-E172-484A-9AF7-F48B1973D7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BF928DB-513A-4B28-9486-5C2B52390B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4503403410401112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616" y="1681622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职业技能鉴定评人员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7" name="AutoShape 7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516619" y="1216342"/>
            <a:ext cx="6621780" cy="44253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鉴定评人员角色与职责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职业技能标准与评价体系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鉴定评人员专业素养提升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实际操作技能考核要点与技巧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结果反馈及持续改进策略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281411" y="2037684"/>
            <a:ext cx="2792730" cy="11772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57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63069" y="3262599"/>
            <a:ext cx="2127531" cy="35645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rgbClr val="131516">
                    <a:alpha val="6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353851" y="182270"/>
            <a:ext cx="2807348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鉴定评人员角色与职责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6299" r="6299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监督者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对整个职业技能鉴定过程进行监督，确保评估的公正性和规范性。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评估者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对职业技能进行客观、公正的评估，确保评估结果的真实性和有效性。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指导者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为参加职业技能鉴定的人员提供指导和帮助，确保其能够充分展示自身技能水平。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角色定位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根据职业技能鉴定的要求和标准，制定详细的评估计划，包括评估时间、地点、方式等。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制定评估计划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实施评估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结果反馈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档案管理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按照评估计划，对参加职业技能鉴定的人员进行评估，包括技能操作、理论知识等方面的考核。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将评估结果及时反馈给参加职业技能鉴定的人员和相关部门，为其提供改进和提升的建议。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负责职业技能鉴定档案的整理、归档和保管工作，确保档案的完整性和可追溯性。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职责范围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883977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归档管理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883977" y="4727993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将职业技能鉴定档案进行整理、归档和保管。</a:t>
            </a:r>
          </a:p>
        </p:txBody>
      </p:sp>
      <p:sp>
        <p:nvSpPr>
          <p:cNvPr id="4" name="Freeform 4"/>
          <p:cNvSpPr/>
          <p:nvPr/>
        </p:nvSpPr>
        <p:spPr>
          <a:xfrm>
            <a:off x="90957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38331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84110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0206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49434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3952140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31648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605381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06317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4268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77164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817420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935371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82744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0285243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755784" y="1326066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结果反馈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755784" y="1852616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将评估结果及时反馈给相关人员和部门，提供改进和提升的建议。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585608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实施评估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4585608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按照计划对参加职业技能鉴定的人员进行评估，记录评估过程和结果。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413234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接受任务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13234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接受职业技能鉴定任务，了解任务要求和标准。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488463" y="1338258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制定计划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488463" y="1852616"/>
            <a:ext cx="2733675" cy="1390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根据任务要求和标准，制定详细的职业技能鉴定计划。</a:t>
            </a:r>
          </a:p>
        </p:txBody>
      </p:sp>
      <p:cxnSp>
        <p:nvCxnSpPr>
          <p:cNvPr id="27" name="Connector 27"/>
          <p:cNvCxnSpPr/>
          <p:nvPr/>
        </p:nvCxnSpPr>
        <p:spPr>
          <a:xfrm flipH="1" flipV="1">
            <a:off x="1820468" y="2574173"/>
            <a:ext cx="0" cy="970187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8" name="AutoShape 28"/>
          <p:cNvSpPr/>
          <p:nvPr/>
        </p:nvSpPr>
        <p:spPr>
          <a:xfrm>
            <a:off x="1716131" y="3695836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777091" y="375679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1449074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640033" y="2043387"/>
            <a:ext cx="356542" cy="35654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2" name="Connector 32"/>
          <p:cNvCxnSpPr/>
          <p:nvPr/>
        </p:nvCxnSpPr>
        <p:spPr>
          <a:xfrm flipH="1" flipV="1">
            <a:off x="6061516" y="2590940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3" name="AutoShape 33"/>
          <p:cNvSpPr/>
          <p:nvPr/>
        </p:nvSpPr>
        <p:spPr>
          <a:xfrm>
            <a:off x="5957179" y="3676027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018139" y="373698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 flipH="1" flipV="1">
            <a:off x="10265608" y="2571732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6" name="AutoShape 36"/>
          <p:cNvSpPr/>
          <p:nvPr/>
        </p:nvSpPr>
        <p:spPr>
          <a:xfrm>
            <a:off x="10161272" y="3681204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10222231" y="3742164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07718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9" name="Connector 39"/>
          <p:cNvCxnSpPr/>
          <p:nvPr/>
        </p:nvCxnSpPr>
        <p:spPr>
          <a:xfrm flipH="1" flipV="1">
            <a:off x="3943694" y="3835635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0" name="AutoShape 40"/>
          <p:cNvSpPr/>
          <p:nvPr/>
        </p:nvSpPr>
        <p:spPr>
          <a:xfrm>
            <a:off x="3833953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3894913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2" name="Connector 42"/>
          <p:cNvCxnSpPr/>
          <p:nvPr/>
        </p:nvCxnSpPr>
        <p:spPr>
          <a:xfrm flipH="1" flipV="1">
            <a:off x="8191601" y="3822284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3" name="AutoShape 43"/>
          <p:cNvSpPr/>
          <p:nvPr/>
        </p:nvSpPr>
        <p:spPr>
          <a:xfrm>
            <a:off x="8081859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8142819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3560108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820207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5856595" y="2003865"/>
            <a:ext cx="452190" cy="45219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9900600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10075821" y="2040441"/>
            <a:ext cx="383872" cy="38387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3785185" y="5283154"/>
            <a:ext cx="355388" cy="355388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7917111" y="5228967"/>
            <a:ext cx="409575" cy="409575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工作流程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职业技能标准与评价体系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职业技能标准是指在特定职业领域内，对从业人员所应具备的知识、技能和素质等方面的明确要求。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职业技能标准定义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根据职业性质和特点，职业技能标准可分为国家标准、行业标准、企业标准等不同层次。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职业技能标准分类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职业技能标准是衡量从业人员专业水平的重要尺度，是企业和用人单位选拔人才的重要依据，也是职业教育和培训的指导性文件。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职业技能标准作用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6417" r="6417"/>
          <a:stretch>
            <a:fillRect/>
          </a:stretch>
        </p:blipFill>
        <p:spPr>
          <a:xfrm>
            <a:off x="7676036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职业技能标准概述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评价体系应涵盖职业技能标准的各个方面，确保评价的全面性和客观性。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全面性原则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评价体系应具备可操作性，方便评价人员进行实际操作和应用。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可操作性原则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评价体系应以科学理论为指导，采用科学的方法和手段进行评价。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科学性原则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评价体系应确保评价的公正性，避免主观因素和歧视现象的影响。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公正性原则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评价体系构建原则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9217" r="19217"/>
          <a:stretch>
            <a:fillRect/>
          </a:stretch>
        </p:blipFill>
        <p:spPr>
          <a:xfrm>
            <a:off x="8422414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通过笔试、机考等方式，考察从业人员对职业知识的掌握程度。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知识考试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采用现场操作、模拟仿真等手段，对从业人员的实际操作能力进行评估。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技能操作考核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结合从业人员的实际工作表现，对其职业技能水平进行综合评价。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工作业绩评价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将知识考试、技能操作考核和工作业绩评价等多种方法相结合，形成综合性的评价结果。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综合评价方法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评价方法及应用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鉴定评人员专业素养提升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深入了解行业发展趋势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通过阅读行业报告、参加专业研讨会等方式，及时掌握行业动态和发展趋势。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持续学习专业知识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通过参加培训课程、自学等方式，不断提高自己在鉴定评估领域的专业素养。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关注政策法规变化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密切关注国家和地方政策法规的调整和变化，确保自己的工作符合政策法规要求。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行业知识积累与更新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通过练习演讲、参加辩论等方式，提高自己的语言表达能力和沟通技巧。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提高语言表达能力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在沟通过程中，注重倾听他人的观点和意见，理解他人的需求和关切。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学会倾听与理解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t="24" b="24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4792" r="4792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积极参与团队协作，学会与不同背景和专业的人员有效沟通和协作。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加强团队协作能力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沟通协调能力培养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https://d.book118.com/745034034104011120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4283F2"/>
      </a:accent1>
      <a:accent2>
        <a:srgbClr val="34C158"/>
      </a:accent2>
      <a:accent3>
        <a:srgbClr val="FDBE00"/>
      </a:accent3>
      <a:accent4>
        <a:srgbClr val="42B0F2"/>
      </a:accent4>
      <a:accent5>
        <a:srgbClr val="EA4336"/>
      </a:accent5>
      <a:accent6>
        <a:srgbClr val="27C9C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97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2024-09-22T18:09:03.460</cp:lastPrinted>
  <dcterms:created xsi:type="dcterms:W3CDTF">2024-09-22T10:09:03Z</dcterms:created>
  <dcterms:modified xsi:type="dcterms:W3CDTF">2024-09-22T10:09:05Z</dcterms:modified>
</cp:coreProperties>
</file>