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670E6-427A-4F66-A6FA-2F8CE58C6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53756-09B1-43BA-ADD8-4A9D452E5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6A640-8333-4618-B5A7-B03341349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2D2215-0026-4E8F-B352-3AA8C6DFC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B6313E-991D-47FB-A1C8-8C9B32312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EF694F-C2E4-4EB9-BB6F-A228D3741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9F5E94-28A2-447F-8646-5749D4C68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94A57B-6CF7-4B0A-ADDD-2532B583F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BE8EC-62CE-4D24-8461-C13BEDF87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BFEAE-A3A6-401F-9BC1-3F1A923E1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0787D0-87BB-4CEB-B4D2-924DFA701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03412111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药物护理学课件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药物护理学概述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药物管理与实践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药物护理学的发展趋势与展望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药物护理学概述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药物护理学是一门研究药物在护理实践中的应用和管理的学科，其特点包括实践性、跨学科性和综合性。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护理学主要关注药物在护理实践中的合理使用和管理，包括药物的分类、药理作用、临床应用、不良反应等方面。该学科强调实践性，要求护士具备丰富的药物知识和实践经验，能够根据患者的病情和药物治疗需求，制定合理的用药方案。同时，药物护理学还涉及多个学科领域，如医学、药学、护理学等，要求护士具备跨学科的知识和综合应用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药物护理学的定义与特点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药物护理学经历了从经验用药到科学用药的转变，未来将更加注重个体化用药和精准护理。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药物护理实践主要依靠经验，随着医学和药学的发展，人们对药物的认识逐渐深入，药物护理学也逐渐发展成为一门独立的学科。现代药物护理学更加注重科学性和个体化，根据患者的具体情况制定个性化的用药方案，同时还需考虑药物的经济学因素。未来，随着精准医学和精准护理的兴起，药物护理学将更加注重个体化用药和跨学科的合作，以实现更加高效和精准的药物治疗和护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药物护理学的历史与发展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药物护理学与药学、医学、护理学等多个学科相互交织，共同促进患者药物治疗的合理性和安全性。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护理学与药学关系密切，药师和护士在药物治疗过程中扮演着不同的角色。药师负责药物的研发、制备和质量控制等方面的工作，而护士则负责药物的合理使用和管理，包括药物的分类、药理作用、临床应用、不良反应等方面的知识。此外，药物护理学还与医学、病理学、诊断学等多个学科相互交织，共同促进患者药物治疗的合理性和安全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药物护理学与其他学科的关系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药物基础知识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药物的分类与作用机制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药物的分类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根据药物的来源、作用机制、化学结构等进行分类，如抗生素、心血管药物、镇痛药等。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药物的作用机制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药物如何与人体内的靶点相互作用，从而产生治疗作用或副作用。了解药物的作用机制有助于预测治疗效果和不良反应。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2" r="31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药物的不同形态，如片剂、胶囊、注射液等。每种剂型有其特定的使用方式和适用范围。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药物进入人体的方式，如口服、注射、吸入等。不同的给药途径影响药物的吸收和作用效果。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药物的剂型与给药途径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给药途径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药物的剂型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指药物在特定条件下保持其化学和物理特性的能力。不稳定的药物可能发生分解、聚合等反应，影响其疗效和安全性。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药物的稳定性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根据药物的稳定性特点，选择适当的保存条件和方法，如温度、湿度、避光等，以确保药物的有效性和安全性。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药物的保存方法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药物的稳定性与保存方法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药物的相互作用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两种或多种药物同时使用时，可能产生协同作用、拮抗作用或无关作用，影响治疗效果和安全性。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配伍禁忌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某些药物混合使用时，可能发生化学反应，导致药物失效或产生有害物质。了解药物的配伍禁忌有助于避免潜在的风险。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药物的相互作用与配伍禁忌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药物治疗与护理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https://d.book118.com/745034121113011103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2024-09-12T15:20:30.785</cp:lastPrinted>
  <dcterms:created xsi:type="dcterms:W3CDTF">2024-09-12T07:20:30Z</dcterms:created>
  <dcterms:modified xsi:type="dcterms:W3CDTF">2024-09-12T07:20:32Z</dcterms:modified>
</cp:coreProperties>
</file>