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97226D-AB27-401F-AAD9-AAA0D1139A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88B25E-D458-49F4-9AFF-EE7571E226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3C6E20-2C58-4337-8677-E25812FD01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02ED3A-A125-44F4-B55A-4BC4276805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F03457-C672-4351-AC9E-7F79F2D727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5A3B87-8452-495D-A2D3-A2F632353B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7FB187-0A7C-4BEA-81A4-684C0A7362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23FBE4-5C44-4E32-83F2-50A67AA255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44AF47-6E21-46B5-90DF-164AB6D58E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BE3404-CF04-434A-BA7E-87EF68E1A6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1B9CF8-FDC7-421C-BF5E-C64042785B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5034130134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智能材料表征与性能测试研究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智能材料表征技术概述
 智能材料表征技术分类
 智能材料表征技术原理
 智能材料性能测试概述
 智能材料性能测试分类
 智能材料性能测试原理
 智能材料表征与性能测试应用
 智能材料表征与性能测试研究进展</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智能材料表征技术概述</a:t>
            </a:r>
          </a:p>
        </p:txBody>
      </p:sp>
      <p:sp>
        <p:nvSpPr>
          <p:cNvPr id="3" name="Subtitle 2"/>
          <p:cNvSpPr>
            <a:spLocks noGrp="1"/>
          </p:cNvSpPr>
          <p:nvPr>
            <p:ph type="subTitle" idx="1"/>
          </p:nvPr>
        </p:nvSpPr>
        <p:spPr/>
        <p:txBody>
          <a:bodyPr/>
          <a:lstStyle/>
          <a:p>
            <a:r>
              <a:t>智能材料表征与性能测试研究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智能材料表征技术概述</a:t>
            </a:r>
          </a:p>
        </p:txBody>
      </p:sp>
      <p:sp>
        <p:nvSpPr>
          <p:cNvPr id="3" name="Content Placeholder 2"/>
          <p:cNvSpPr>
            <a:spLocks noGrp="1"/>
          </p:cNvSpPr>
          <p:nvPr>
            <p:ph sz="half" idx="2"/>
          </p:nvPr>
        </p:nvSpPr>
        <p:spPr/>
        <p:txBody>
          <a:bodyPr/>
          <a:lstStyle/>
          <a:p>
            <a:r>
              <a:t>1. 原子力显微镜（AFM）是一种用于成像和测量纳米级材料表面形貌的表征技术。</a:t>
            </a:r>
          </a:p>
          <a:p>
            <a:r>
              <a:t>2. AFM的工作原理是利用微悬臂梁上的尖锐探针在材料表面扫描，探针与材料表面的相互作用力会导致探针的弯曲或振动，这些信号可被检测并转换为表面形貌图像。</a:t>
            </a:r>
          </a:p>
          <a:p>
            <a:r>
              <a:t>3. AFM具有高分辨率、非破坏性和可操作性等优点，广泛应用于材料表征、纳米加工和生物成像等领域。</a:t>
            </a:r>
          </a:p>
        </p:txBody>
      </p:sp>
      <p:sp>
        <p:nvSpPr>
          <p:cNvPr id="4" name="Text Placeholder 3"/>
          <p:cNvSpPr>
            <a:spLocks noGrp="1"/>
          </p:cNvSpPr>
          <p:nvPr>
            <p:ph type="body" idx="3"/>
          </p:nvPr>
        </p:nvSpPr>
        <p:spPr/>
        <p:txBody>
          <a:bodyPr/>
          <a:lstStyle/>
          <a:p>
            <a:r>
              <a:t>扫描电子显微镜表征技术</a:t>
            </a:r>
          </a:p>
        </p:txBody>
      </p:sp>
      <p:sp>
        <p:nvSpPr>
          <p:cNvPr id="5" name="Content Placeholder 4"/>
          <p:cNvSpPr>
            <a:spLocks noGrp="1"/>
          </p:cNvSpPr>
          <p:nvPr>
            <p:ph sz="half" idx="4"/>
          </p:nvPr>
        </p:nvSpPr>
        <p:spPr/>
        <p:txBody>
          <a:bodyPr/>
          <a:lstStyle/>
          <a:p>
            <a:r>
              <a:t>1. 扫描电子显微镜（SEM）是一种用于成像和分析材料表面形貌和微观结构的表征技术。</a:t>
            </a:r>
          </a:p>
          <a:p>
            <a:r>
              <a:t>2. SEM的工作原理是利用电子束扫描材料表面，电子束与材料的相互作用产生二次电子、背散射电子和X射线等信号，这些信号可被检测并转换为表面形貌和成分信息。</a:t>
            </a:r>
          </a:p>
          <a:p>
            <a:r>
              <a:t>3. SEM具有高分辨率、大景深和可进行元素分析等优点，广泛应用于材料表征、失效分析和微电子器件检测等领域。</a:t>
            </a:r>
          </a:p>
        </p:txBody>
      </p:sp>
      <p:sp>
        <p:nvSpPr>
          <p:cNvPr id="6" name="Text Placeholder 5"/>
          <p:cNvSpPr>
            <a:spLocks noGrp="1"/>
          </p:cNvSpPr>
          <p:nvPr>
            <p:ph type="body" idx="1"/>
          </p:nvPr>
        </p:nvSpPr>
        <p:spPr/>
        <p:txBody>
          <a:bodyPr/>
          <a:lstStyle/>
          <a:p>
            <a:r>
              <a:t>原子力显微镜表征技术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智能材料表征技术概述</a:t>
            </a:r>
          </a:p>
        </p:txBody>
      </p:sp>
      <p:sp>
        <p:nvSpPr>
          <p:cNvPr id="3" name="Text Placeholder 2"/>
          <p:cNvSpPr>
            <a:spLocks noGrp="1"/>
          </p:cNvSpPr>
          <p:nvPr>
            <p:ph type="body" idx="1"/>
          </p:nvPr>
        </p:nvSpPr>
        <p:spPr/>
        <p:txBody>
          <a:bodyPr/>
          <a:lstStyle/>
          <a:p>
            <a:r>
              <a:t>透射电子显微镜表征技术</a:t>
            </a:r>
          </a:p>
        </p:txBody>
      </p:sp>
      <p:sp>
        <p:nvSpPr>
          <p:cNvPr id="4" name="Content Placeholder 3"/>
          <p:cNvSpPr>
            <a:spLocks noGrp="1"/>
          </p:cNvSpPr>
          <p:nvPr>
            <p:ph sz="half" idx="2"/>
          </p:nvPr>
        </p:nvSpPr>
        <p:spPr/>
        <p:txBody>
          <a:bodyPr/>
          <a:lstStyle/>
          <a:p>
            <a:r>
              <a:t>1. 透射电子显微镜（TEM）是一种用于成像和分析材料内部微观结构的表征技术。</a:t>
            </a:r>
          </a:p>
          <a:p>
            <a:r>
              <a:t>2. TEM的工作原理是利用高能电子束透过材料，电子束与材料的相互作用产生透射电子、衍射图样和能量损失谱等信息，这些信息可被检测并转换为材料内部结构图像和成分信息。</a:t>
            </a:r>
          </a:p>
          <a:p>
            <a:r>
              <a:t>3. TEM具有高分辨率、可进行原子尺度成像和分析等优点，广泛应用于材料表征、纳米材料研究和微电子器件分析等领域。</a:t>
            </a:r>
          </a:p>
        </p:txBody>
      </p:sp>
      <p:sp>
        <p:nvSpPr>
          <p:cNvPr id="5" name="Text Placeholder 4"/>
          <p:cNvSpPr>
            <a:spLocks noGrp="1"/>
          </p:cNvSpPr>
          <p:nvPr>
            <p:ph type="body" idx="3"/>
          </p:nvPr>
        </p:nvSpPr>
        <p:spPr/>
        <p:txBody>
          <a:bodyPr/>
          <a:lstStyle/>
          <a:p>
            <a:r>
              <a:t>X射线衍射表征技术</a:t>
            </a:r>
          </a:p>
        </p:txBody>
      </p:sp>
      <p:sp>
        <p:nvSpPr>
          <p:cNvPr id="6" name="Content Placeholder 5"/>
          <p:cNvSpPr>
            <a:spLocks noGrp="1"/>
          </p:cNvSpPr>
          <p:nvPr>
            <p:ph sz="half" idx="4"/>
          </p:nvPr>
        </p:nvSpPr>
        <p:spPr/>
        <p:txBody>
          <a:bodyPr/>
          <a:lstStyle/>
          <a:p>
            <a:r>
              <a:t>1. X射线衍射（XRD）是一种用于表征材料晶体结构的表征技术。</a:t>
            </a:r>
          </a:p>
          <a:p>
            <a:r>
              <a:t>2. XRD的工作原理是利用X射线照射材料，X射线与材料中的原子发生弹性散射，根据散射角和散射强度的不同可以得到材料的晶体结构信息。</a:t>
            </a:r>
          </a:p>
          <a:p>
            <a:r>
              <a:t>3. XRD具有非破坏性、可表征材料的相组成、晶粒尺寸和应力等优点，广泛应用于材料表征、相图研究和晶体结构分析等领域。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智能材料表征技术概述</a:t>
            </a:r>
          </a:p>
        </p:txBody>
      </p:sp>
      <p:sp>
        <p:nvSpPr>
          <p:cNvPr id="3" name="Text Placeholder 2"/>
          <p:cNvSpPr>
            <a:spLocks noGrp="1"/>
          </p:cNvSpPr>
          <p:nvPr>
            <p:ph type="body" idx="1"/>
          </p:nvPr>
        </p:nvSpPr>
        <p:spPr/>
        <p:txBody>
          <a:bodyPr/>
          <a:lstStyle/>
          <a:p>
            <a:r>
              <a:t>拉曼光谱表征技术</a:t>
            </a:r>
          </a:p>
        </p:txBody>
      </p:sp>
      <p:sp>
        <p:nvSpPr>
          <p:cNvPr id="4" name="Content Placeholder 3"/>
          <p:cNvSpPr>
            <a:spLocks noGrp="1"/>
          </p:cNvSpPr>
          <p:nvPr>
            <p:ph sz="half" idx="2"/>
          </p:nvPr>
        </p:nvSpPr>
        <p:spPr/>
        <p:txBody>
          <a:bodyPr/>
          <a:lstStyle/>
          <a:p>
            <a:r>
              <a:t>1. 拉曼光谱（Raman）是一种用于表征材料分子键合和振动模式的表征技术。</a:t>
            </a:r>
          </a:p>
          <a:p>
            <a:r>
              <a:t>2. 拉曼光谱的工作原理是利用激光照射材料，材料中的分子键发生振动，振动产生的拉曼散射光被检测并转换为光谱图。</a:t>
            </a:r>
          </a:p>
          <a:p>
            <a:r>
              <a:t>3. 拉曼光谱具有非破坏性、可表征材料的分子结构、化学键和相组成等优点，广泛应用于材料表征、纳米材料研究和生物分子分析等领域。</a:t>
            </a:r>
          </a:p>
        </p:txBody>
      </p:sp>
      <p:sp>
        <p:nvSpPr>
          <p:cNvPr id="5" name="Text Placeholder 4"/>
          <p:cNvSpPr>
            <a:spLocks noGrp="1"/>
          </p:cNvSpPr>
          <p:nvPr>
            <p:ph type="body" idx="3"/>
          </p:nvPr>
        </p:nvSpPr>
        <p:spPr/>
        <p:txBody>
          <a:bodyPr/>
          <a:lstStyle/>
          <a:p>
            <a:r>
              <a:t>热重分析表征技术</a:t>
            </a:r>
          </a:p>
        </p:txBody>
      </p:sp>
      <p:sp>
        <p:nvSpPr>
          <p:cNvPr id="6" name="Content Placeholder 5"/>
          <p:cNvSpPr>
            <a:spLocks noGrp="1"/>
          </p:cNvSpPr>
          <p:nvPr>
            <p:ph sz="half" idx="4"/>
          </p:nvPr>
        </p:nvSpPr>
        <p:spPr/>
        <p:txBody>
          <a:bodyPr/>
          <a:lstStyle/>
          <a:p>
            <a:r>
              <a:t>1. 热重分析（TGA）是一种用于表征材料热分解过程的表征技术。</a:t>
            </a:r>
          </a:p>
          <a:p>
            <a:r>
              <a:t>2. TGA的工作原理是将材料置于升温或降温的炉子中，并连续记录材料的重量变化。</a:t>
            </a:r>
          </a:p>
          <a:p>
            <a:r>
              <a:t>3. TGA可以得到材料的热分解温度、分解速率和残留质量等信息，广泛应用于材料表征、热稳定性评价和反应动力学研究等领域。</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智能材料表征技术分类</a:t>
            </a:r>
          </a:p>
        </p:txBody>
      </p:sp>
      <p:sp>
        <p:nvSpPr>
          <p:cNvPr id="3" name="Subtitle 2"/>
          <p:cNvSpPr>
            <a:spLocks noGrp="1"/>
          </p:cNvSpPr>
          <p:nvPr>
            <p:ph type="subTitle" idx="1"/>
          </p:nvPr>
        </p:nvSpPr>
        <p:spPr/>
        <p:txBody>
          <a:bodyPr/>
          <a:lstStyle/>
          <a:p>
            <a:r>
              <a:t>智能材料表征与性能测试研究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智能材料表征技术分类</a:t>
            </a:r>
          </a:p>
        </p:txBody>
      </p:sp>
      <p:sp>
        <p:nvSpPr>
          <p:cNvPr id="3" name="Text Placeholder 2"/>
          <p:cNvSpPr>
            <a:spLocks noGrp="1"/>
          </p:cNvSpPr>
          <p:nvPr>
            <p:ph type="body" idx="1"/>
          </p:nvPr>
        </p:nvSpPr>
        <p:spPr/>
        <p:txBody>
          <a:bodyPr/>
          <a:lstStyle/>
          <a:p>
            <a:r>
              <a:t>微观表征技术</a:t>
            </a:r>
          </a:p>
        </p:txBody>
      </p:sp>
      <p:sp>
        <p:nvSpPr>
          <p:cNvPr id="4" name="Content Placeholder 3"/>
          <p:cNvSpPr>
            <a:spLocks noGrp="1"/>
          </p:cNvSpPr>
          <p:nvPr>
            <p:ph sz="half" idx="2"/>
          </p:nvPr>
        </p:nvSpPr>
        <p:spPr/>
        <p:txBody>
          <a:bodyPr/>
          <a:lstStyle/>
          <a:p>
            <a:r>
              <a:t>1. 原子力显微镜（AFM）：AFM是一种利用尖锐探针在材料表面扫描来产生图像的显微镜。AFM可以提供材料的表面形貌、机械性能和电学性能等信息。</a:t>
            </a:r>
          </a:p>
          <a:p>
            <a:r>
              <a:t>2. 扫描电子显微镜（SEM）：SEM是一种利用电子束扫描材料表面来产生图像的显微镜。SEM可以提供材料的表面形貌、元素组成和晶体结构等信息。</a:t>
            </a:r>
          </a:p>
          <a:p>
            <a:r>
              <a:t>3. 透射电子显微镜（TEM）：TEM是一种利用电子束穿透材料来产生图像的显微镜。TEM可以提供材料的内部结构、晶体结构和缺陷等信息。</a:t>
            </a:r>
          </a:p>
        </p:txBody>
      </p:sp>
      <p:sp>
        <p:nvSpPr>
          <p:cNvPr id="5" name="Text Placeholder 4"/>
          <p:cNvSpPr>
            <a:spLocks noGrp="1"/>
          </p:cNvSpPr>
          <p:nvPr>
            <p:ph type="body" idx="3"/>
          </p:nvPr>
        </p:nvSpPr>
        <p:spPr/>
        <p:txBody>
          <a:bodyPr/>
          <a:lstStyle/>
          <a:p>
            <a:r>
              <a:t>纳米尺度表征技术</a:t>
            </a:r>
          </a:p>
        </p:txBody>
      </p:sp>
      <p:sp>
        <p:nvSpPr>
          <p:cNvPr id="6" name="Content Placeholder 5"/>
          <p:cNvSpPr>
            <a:spLocks noGrp="1"/>
          </p:cNvSpPr>
          <p:nvPr>
            <p:ph sz="half" idx="4"/>
          </p:nvPr>
        </p:nvSpPr>
        <p:spPr/>
        <p:txBody>
          <a:bodyPr/>
          <a:lstStyle/>
          <a:p>
            <a:r>
              <a:t>1. 扫描隧道显微镜（STM）：STM是一种利用尖锐探针在材料表面扫描来产生图像的显微镜。STM可以提供材料的表面形貌、电子态密度和局部电导率等信息。</a:t>
            </a:r>
          </a:p>
          <a:p>
            <a:r>
              <a:t>2. 近场光学显微镜（NSOM）：NSOM是一种利用光学探针在材料表面扫描来产生图像的显微镜。NSOM可以提供材料的表面形貌、光学性质和局部电磁场等信息。</a:t>
            </a:r>
          </a:p>
          <a:p>
            <a:r>
              <a:t>3. 拉曼光谱显微镜（RS）：RS是一种利用拉曼散射效应来表征材料的显微镜。RS可以提供材料的化学组成、分子结构和缺陷等信息。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智能材料表征技术分类</a:t>
            </a:r>
          </a:p>
        </p:txBody>
      </p:sp>
      <p:sp>
        <p:nvSpPr>
          <p:cNvPr id="3" name="Content Placeholder 2"/>
          <p:cNvSpPr>
            <a:spLocks noGrp="1"/>
          </p:cNvSpPr>
          <p:nvPr>
            <p:ph sz="half" idx="2"/>
          </p:nvPr>
        </p:nvSpPr>
        <p:spPr/>
        <p:txBody>
          <a:bodyPr/>
          <a:lstStyle/>
          <a:p>
            <a:r>
              <a:t>1. 机械性能测试：机械性能测试包括拉伸试验、压缩试验、弯曲试验和剪切试验等。机械性能测试可以提供材料的强度、硬度、韧性和弹性模量等信息。</a:t>
            </a:r>
          </a:p>
          <a:p>
            <a:r>
              <a:t>2. 热学性能测试：热学性能测试包括热导率测试、比热容测试和热膨胀系数测试等。热学性能测试可以提供材料的导热性、比热容和热膨胀系数等信息。</a:t>
            </a:r>
          </a:p>
          <a:p>
            <a:r>
              <a:t>3. 电学性能测试：电学性能测试包括电阻率测试、介电常数测试和磁导率测试等。电学性能测试可以提供材料的电阻率、介电常数和磁导率等信息。</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宏观表征技术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智能材料表征技术原理</a:t>
            </a:r>
          </a:p>
        </p:txBody>
      </p:sp>
      <p:sp>
        <p:nvSpPr>
          <p:cNvPr id="3" name="Subtitle 2"/>
          <p:cNvSpPr>
            <a:spLocks noGrp="1"/>
          </p:cNvSpPr>
          <p:nvPr>
            <p:ph type="subTitle" idx="1"/>
          </p:nvPr>
        </p:nvSpPr>
        <p:spPr/>
        <p:txBody>
          <a:bodyPr/>
          <a:lstStyle/>
          <a:p>
            <a:r>
              <a:t>智能材料表征与性能测试研究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智能材料表征技术原理</a:t>
            </a:r>
          </a:p>
        </p:txBody>
      </p:sp>
      <p:sp>
        <p:nvSpPr>
          <p:cNvPr id="3" name="Text Placeholder 2"/>
          <p:cNvSpPr>
            <a:spLocks noGrp="1"/>
          </p:cNvSpPr>
          <p:nvPr>
            <p:ph type="body" idx="1"/>
          </p:nvPr>
        </p:nvSpPr>
        <p:spPr/>
        <p:txBody>
          <a:bodyPr/>
          <a:lstStyle/>
          <a:p>
            <a:r>
              <a:t>智能材料表征中的微观结构分析技术</a:t>
            </a:r>
          </a:p>
        </p:txBody>
      </p:sp>
      <p:sp>
        <p:nvSpPr>
          <p:cNvPr id="4" name="Content Placeholder 3"/>
          <p:cNvSpPr>
            <a:spLocks noGrp="1"/>
          </p:cNvSpPr>
          <p:nvPr>
            <p:ph sz="half" idx="2"/>
          </p:nvPr>
        </p:nvSpPr>
        <p:spPr/>
        <p:txBody>
          <a:bodyPr/>
          <a:lstStyle/>
          <a:p>
            <a:r>
              <a:t>1. 扫描电子显微镜(SEM)：</a:t>
            </a:r>
          </a:p>
          <a:p>
            <a:r>
              <a:t>  - 利用高能电子束扫描样品表面，产生二次电子、背散射电子等信号，通过这些信号可以获得样品的表面形貌、成分信息。</a:t>
            </a:r>
          </a:p>
          <a:p>
            <a:r>
              <a:t>  - 可以提供样品表面形貌的高分辨率图像，并可以进行元素分析和成分分布分析。</a:t>
            </a:r>
          </a:p>
          <a:p>
            <a:r>
              <a:t>2. 透射电子显微镜(TEM)：</a:t>
            </a:r>
          </a:p>
          <a:p>
            <a:r>
              <a:t>  - 利用高能电子束穿透样品，产生透射电子图像，可以观察到样品的内部微观结构，如晶体结构、缺陷等。</a:t>
            </a:r>
          </a:p>
          <a:p>
            <a:r>
              <a:t>  - 可以提供样品内部的高分辨率图像，并可以精确测量晶体结构和缺陷。</a:t>
            </a:r>
          </a:p>
          <a:p>
            <a:r>
              <a:t>3. 原子力显微镜(AFM)：</a:t>
            </a:r>
          </a:p>
          <a:p>
            <a:r>
              <a:t>  - 利用微悬臂梁在样品表面扫描，通过探针与样品之间的相互作用，可以获得样品的表面形貌、力学性能等信息。</a:t>
            </a:r>
          </a:p>
          <a:p>
            <a:r>
              <a:t>  - 可以提供样品表面原子级的高分辨率图像，并可以测量样品的力学性能，如弹性模量、硬度等。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智能材料表征技术原理</a:t>
            </a:r>
          </a:p>
        </p:txBody>
      </p:sp>
      <p:sp>
        <p:nvSpPr>
          <p:cNvPr id="3" name="Text Placeholder 2"/>
          <p:cNvSpPr>
            <a:spLocks noGrp="1"/>
          </p:cNvSpPr>
          <p:nvPr>
            <p:ph type="body" idx="1"/>
          </p:nvPr>
        </p:nvSpPr>
        <p:spPr/>
        <p:txBody>
          <a:bodyPr/>
          <a:lstStyle/>
          <a:p>
            <a:r>
              <a:t>智能材料表征中的光学表征技术</a:t>
            </a:r>
          </a:p>
        </p:txBody>
      </p:sp>
      <p:sp>
        <p:nvSpPr>
          <p:cNvPr id="4" name="Content Placeholder 3"/>
          <p:cNvSpPr>
            <a:spLocks noGrp="1"/>
          </p:cNvSpPr>
          <p:nvPr>
            <p:ph sz="half" idx="2"/>
          </p:nvPr>
        </p:nvSpPr>
        <p:spPr/>
        <p:txBody>
          <a:bodyPr/>
          <a:lstStyle/>
          <a:p>
            <a:r>
              <a:t>1. 紫外-可见光谱(UV-Vis)：</a:t>
            </a:r>
          </a:p>
          <a:p>
            <a:r>
              <a:t>  - 利用紫外和可见光照射样品，测量样品对光的吸收或透射情况，可以获得样品的电子结构信息、分子结构信息等。</a:t>
            </a:r>
          </a:p>
          <a:p>
            <a:r>
              <a:t>  - 可以表征样品的光学性质，如吸收光谱、透射光谱等，并可以用来研究样品的电子结构、分子结构等。</a:t>
            </a:r>
          </a:p>
          <a:p>
            <a:r>
              <a:t>2. 红外光谱(IR)：</a:t>
            </a:r>
          </a:p>
          <a:p>
            <a:r>
              <a:t>  - 利用红外光照射样品，测量样品对红外光的吸收情况，可以获得样品的分子结构信息、官能团信息等。</a:t>
            </a:r>
          </a:p>
          <a:p>
            <a:r>
              <a:t>  - 可以表征样品官能团、分子结构信息，并可以用来研究样品的分子振动、分子结构等。</a:t>
            </a:r>
          </a:p>
          <a:p>
            <a:r>
              <a:t>3. 拉曼光谱(Raman)：</a:t>
            </a:r>
          </a:p>
          <a:p>
            <a:r>
              <a:t>  - 利用激光照射样品，测量样品对激光光的散射情况，可以获得样品的分子结构信息、晶体结构信息等。</a:t>
            </a:r>
          </a:p>
          <a:p>
            <a:r>
              <a:t>  - 可以表征样品分子振动、晶体结构信息，并可以用来研究样品的分子结构、晶体结构等。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智能材料性能测试概述</a:t>
            </a:r>
          </a:p>
        </p:txBody>
      </p:sp>
      <p:sp>
        <p:nvSpPr>
          <p:cNvPr id="3" name="Subtitle 2"/>
          <p:cNvSpPr>
            <a:spLocks noGrp="1"/>
          </p:cNvSpPr>
          <p:nvPr>
            <p:ph type="subTitle" idx="1"/>
          </p:nvPr>
        </p:nvSpPr>
        <p:spPr/>
        <p:txBody>
          <a:bodyPr/>
          <a:lstStyle/>
          <a:p>
            <a:r>
              <a:t>智能材料表征与性能测试研究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智能材料性能测试概述</a:t>
            </a:r>
          </a:p>
        </p:txBody>
      </p:sp>
      <p:sp>
        <p:nvSpPr>
          <p:cNvPr id="3" name="Text Placeholder 2"/>
          <p:cNvSpPr>
            <a:spLocks noGrp="1"/>
          </p:cNvSpPr>
          <p:nvPr>
            <p:ph type="body" idx="1"/>
          </p:nvPr>
        </p:nvSpPr>
        <p:spPr/>
        <p:txBody>
          <a:bodyPr/>
          <a:lstStyle/>
          <a:p>
            <a:r>
              <a:t>智能材料物理性能测试</a:t>
            </a:r>
          </a:p>
        </p:txBody>
      </p:sp>
      <p:sp>
        <p:nvSpPr>
          <p:cNvPr id="4" name="Content Placeholder 3"/>
          <p:cNvSpPr>
            <a:spLocks noGrp="1"/>
          </p:cNvSpPr>
          <p:nvPr>
            <p:ph sz="half" idx="2"/>
          </p:nvPr>
        </p:nvSpPr>
        <p:spPr/>
        <p:txBody>
          <a:bodyPr/>
          <a:lstStyle/>
          <a:p>
            <a:r>
              <a:t>1. 力学性能测试：包括拉伸强度、压缩强度、杨氏模量、断裂韧性等，这些参数可以评价智能材料的承载能力、抗变形能力和断裂抗力。</a:t>
            </a:r>
          </a:p>
          <a:p>
            <a:r>
              <a:t>2. 热学性能测试：包括热膨胀系数、导热系数、比热容等，这些参数可以评价智能材料对温度变化的响应和耐热性。</a:t>
            </a:r>
          </a:p>
          <a:p>
            <a:r>
              <a:t>3. 电学性能测试：包括电阻率、介电常数、介电损耗等，这些参数可以评价智能材料的导电性、电容性和电感性。</a:t>
            </a:r>
          </a:p>
          <a:p>
            <a:r>
              <a:t>4. 光学性能测试：包括透射率、反射率、吸收率和折射率等，这些参数可以评价智能材料对光线的透过、反射、吸收和折射能力。</a:t>
            </a:r>
          </a:p>
          <a:p>
            <a:r>
              <a:t>5. 磁学性能测试：包括磁导率、磁滞回线、居里温度等，这些参数可以评价智能材料的导磁性、磁滞特性和磁畴结构。</a:t>
            </a:r>
          </a:p>
          <a:p>
            <a:r>
              <a:t>6. 化学性能测试：包括耐腐蚀性、耐氧化性、耐磨损性和耐候性等，这些参数可以评价智能材料在不同化学环境和气候条件下的稳定性和耐久性。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智能材料性能测试概述</a:t>
            </a:r>
          </a:p>
        </p:txBody>
      </p:sp>
      <p:sp>
        <p:nvSpPr>
          <p:cNvPr id="3" name="Text Placeholder 2"/>
          <p:cNvSpPr>
            <a:spLocks noGrp="1"/>
          </p:cNvSpPr>
          <p:nvPr>
            <p:ph type="body" idx="1"/>
          </p:nvPr>
        </p:nvSpPr>
        <p:spPr/>
        <p:txBody>
          <a:bodyPr/>
          <a:lstStyle/>
          <a:p>
            <a:r>
              <a:t>智能材料化学性能测试</a:t>
            </a:r>
          </a:p>
        </p:txBody>
      </p:sp>
      <p:sp>
        <p:nvSpPr>
          <p:cNvPr id="4" name="Content Placeholder 3"/>
          <p:cNvSpPr>
            <a:spLocks noGrp="1"/>
          </p:cNvSpPr>
          <p:nvPr>
            <p:ph sz="half" idx="2"/>
          </p:nvPr>
        </p:nvSpPr>
        <p:spPr/>
        <p:txBody>
          <a:bodyPr/>
          <a:lstStyle/>
          <a:p>
            <a:r>
              <a:t>1. 元素分析：通过元素分析仪或质谱仪对智能材料的元素组成进行定性、定量分析，以确定其化学成分。</a:t>
            </a:r>
          </a:p>
          <a:p>
            <a:r>
              <a:t>2. 官能团分析：通过红外光谱仪或核磁共振光谱仪对智能材料的官能团进行分析，以确定其化学结构。</a:t>
            </a:r>
          </a:p>
          <a:p>
            <a:r>
              <a:t>3. 表面分析：通过扫描电子显微镜或原子力显微镜对智能材料的表面进行分析，以确定其表面形貌、元素分布和化学成分。</a:t>
            </a:r>
          </a:p>
          <a:p>
            <a:r>
              <a:t>4. 纳米结构分析：通过透射电子显微镜或原子探针显微镜对智能材料的纳米结构进行分析，以确定其纳米颗粒尺寸、形状、分布和晶体结构。</a:t>
            </a:r>
          </a:p>
          <a:p>
            <a:r>
              <a:t>5. 电化学分析：通过电化学工作站或电化学阻抗谱仪对智能材料的电化学性能进行分析，以确定其电位、电流、电导率和阻抗等参数。</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https://d.book118.com/745034130134011120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智能材料表征技术概述</vt:lpstr>
      <vt:lpstr> 智能材料表征技术概述</vt:lpstr>
      <vt:lpstr> 智能材料表征技术概述</vt:lpstr>
      <vt:lpstr> 智能材料表征技术概述</vt:lpstr>
      <vt:lpstr> 智能材料表征技术分类</vt:lpstr>
      <vt:lpstr> 智能材料表征技术分类</vt:lpstr>
      <vt:lpstr> 智能材料表征技术分类</vt:lpstr>
      <vt:lpstr> 智能材料表征技术原理</vt:lpstr>
      <vt:lpstr> 智能材料表征技术原理</vt:lpstr>
      <vt:lpstr> 智能材料表征技术原理</vt:lpstr>
      <vt:lpstr> 智能材料性能测试概述</vt:lpstr>
      <vt:lpstr> 智能材料性能测试概述</vt:lpstr>
      <vt:lpstr> 智能材料性能测试概述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2024-09-22T22:22:52.784</cp:lastPrinted>
  <dcterms:created xsi:type="dcterms:W3CDTF">2024-09-22T14:22:52Z</dcterms:created>
  <dcterms:modified xsi:type="dcterms:W3CDTF">2024-09-22T14:22:54Z</dcterms:modified>
</cp:coreProperties>
</file>