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021221-E9BE-4AE7-ADA3-FF0F101ED5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D8825D-9100-4337-8EDD-F73DC234D7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CAC241-01D4-4B37-A2A9-5C5A79A74A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D4B605-C9A2-4571-B130-EFBF761231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7EA03A8-F8BB-43CE-9519-24958354CA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F9176FB-1638-47DD-B674-FD37B94F3B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46F3C6E-A6DD-4FCD-BDC0-8E84C29F25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4C2BEB-1ED0-47F7-9401-147757962F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36F31F-919F-48A2-AA81-76AE446FB0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2D003F-CFA2-48E7-AE98-2F868BA9EB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1CC42D-373F-45D0-813A-1D53EE8CE6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7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5100211044011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简易制备大豆分离蛋白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日期: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大豆分离蛋白简介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简易制备工艺流程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关键步骤及控制因素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设备与器材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安全与环保注意事项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实验数据分析与方法改进建议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大豆分离蛋白简介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l="32870" r="3287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5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7" name="Freeform 7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大豆分离蛋白是一种从大豆中提取出来的蛋白质，具有高营养价值和多种应用。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大豆分离蛋白具有高蛋白含量、低脂肪、无胆固醇、低热量的特点，属于优质蛋白质。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性质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定义与性质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大豆分离蛋白主要来源于大豆，通过一系列的提取和分离过程获得。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根据加工工艺和用途，大豆分离蛋白可分为水溶性大豆蛋白和盐溶性大豆蛋白两大类。</a:t>
            </a:r>
            <a:endParaRPr lang="en-US" sz="1100"/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来源与分类</a:t>
              </a:r>
            </a:p>
          </p:txBody>
        </p:sp>
      </p:grpSp>
      <p:sp>
        <p:nvSpPr>
          <p:cNvPr id="30" name="AutoShape 30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来源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营养价值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大豆分离蛋白富含人体必需的氨基酸，如亮氨酸、异亮氨酸、苏氨酸等，是理想的膳食蛋白质来源。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用途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大豆分离蛋白在食品、饮料、饲料等领域有广泛的应用，如制作肉制品、奶制品、面制品等。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3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3" name="AutoShape 13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营养价值与用途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简易制备工艺流程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9" name="AutoShape 9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5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原料准备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选料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选择优质、蛋白质含量高的大豆作为原料，并去除其中的杂质和不良豆粒。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清洗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2" name="TextBox 42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将大豆浸泡在清水中，洗去灰尘、泥沙等杂质，保证原料的清洁卫生。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干燥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6" name="TextBox 46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将清洗后的大豆晾干，以便后续的加工处理。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>
            <a:alphaModFix amt="70000"/>
          </a:blip>
          <a:srcRect t="16667" b="16667"/>
          <a:stretch>
            <a:fillRect/>
          </a:stretch>
        </p:blipFill>
        <p:spPr>
          <a:xfrm>
            <a:off x="939482" y="1415327"/>
            <a:ext cx="4843295" cy="4843296"/>
          </a:xfrm>
          <a:prstGeom prst="round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将干燥后的大豆浸泡在适量的水中，使其充分吸水膨胀，一般需要数小时甚至过夜。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浸泡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将浸泡后的大豆磨碎成豆浆状，以便进行下一步的分离处理。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磨碎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浸泡与磨碎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>
            <a:alphaModFix/>
          </a:blip>
          <a:srcRect l="21844" r="2184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分离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将磨碎后的大豆浆进行分离，去除其中的豆渣等杂质。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纯化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通过添加适量的盐、乙醇等试剂，对分离后的大豆浆进行纯化处理，去除其中的脂质、色素等杂质。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分离与纯化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9" name="Freeform 9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2" name="Freeform 12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5" name="Freeform 15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20" name="Freeform 20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脱水与干燥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脱水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将纯化后的大豆浆进行离心脱水，去除其中的水分，得到浓缩的大豆蛋白浆。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干燥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2" name="TextBox 52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将脱水后的大豆蛋白浆进行干燥处理，得到大豆分离蛋白。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关键步骤及控制因素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9" name="Connector 9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0" name="TextBox 10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浸泡温度应控制在20℃左右，不宜过高或过低，以避免影响大豆的吸水率和蛋白质的溶解度。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浸泡时间</a:t>
            </a:r>
          </a:p>
        </p:txBody>
      </p:sp>
      <p:cxnSp>
        <p:nvCxnSpPr>
          <p:cNvPr id="12" name="Connector 12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3" name="TextBox 13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浸泡时间通常为12-24小时，以使大豆充分吸水膨胀，提高蛋白质的提取率。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浸泡温度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浸泡温度与时间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磨碎细度应适中，以获得最佳的蛋白质提取效果。过细的磨碎会导致蛋白质的提取率下降。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9" name="TextBox 9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磨碎过程中应保持均匀，避免过度磨碎和粗磨，以确保蛋白质的提取率和质量。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磨碎细度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均匀度</a:t>
            </a:r>
          </a:p>
        </p:txBody>
      </p:sp>
      <p:sp>
        <p:nvSpPr>
          <p:cNvPr id="12" name="Freeform 12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磨碎细度与均匀度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常用的分离方法包括过滤、离心和沉淀等。应根据实际情况选择合适的分离方法。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分离方法</a:t>
            </a:r>
          </a:p>
        </p:txBody>
      </p:sp>
      <p:sp>
        <p:nvSpPr>
          <p:cNvPr id="7" name="AutoShape 7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应选择具有高分离效率的分离方法，以获得高纯度的蛋白质。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分离效率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1" name="Connector 11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分离方法与效率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https://d.book118.com/745100211044011040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2024-08-31T04:03:28.807</cp:lastPrinted>
  <dcterms:created xsi:type="dcterms:W3CDTF">2024-08-30T20:03:28Z</dcterms:created>
  <dcterms:modified xsi:type="dcterms:W3CDTF">2024-08-30T20:03:31Z</dcterms:modified>
</cp:coreProperties>
</file>