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6B7A6-BF5B-4845-A545-4667BCA68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A4AAB-0DD5-437C-9CDC-4DA9E40AC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DA0FE-E4EA-44E7-AEAB-F7F3B7CCC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CE099C-37BB-4B8C-BFC4-38BBC96C6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42CC0F-C906-44A1-A10A-2ACD20002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E31473-3412-41A6-A1C2-A74D49348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667E94-4783-4179-A29E-2891A80A7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CECFB-6302-46B6-A18E-25A63B017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8043CA-FC9B-4D83-9081-D38951AC1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A0448-C73F-46D3-9663-137F7854F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0C8FFF-F93E-441F-87AB-4045ECB0A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101011021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宫颈癌患者疾病查房PPT课件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宫颈癌的治疗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宫颈癌的预防与护理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宫颈癌患者的生活质量与心理支持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61" r="290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宫颈癌是发生在子宫颈部位的恶性肿瘤，是女性生殖道最常见的妇科恶性肿瘤。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根据组织学分类，宫颈癌可分为鳞状细胞癌、腺癌和腺鳞癌等类型。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798" b="97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宫颈癌的病因主要包括人乳头瘤病毒（HPV）感染、多个性伴侣、早婚早育、多孕多产、免疫功能缺陷等。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HPV感染是宫颈癌的主要病因，病毒基因整合到宿主基因中，导致宫颈细胞异常增生，最终发展为宫颈癌。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宫颈癌早期可能无明显症状，随着病情进展，可能出现阴道流血、阴道排液、疼痛等症状。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宫颈癌的诊断主要依靠妇科检查、宫颈细胞学检查、HPV检测、阴道镜活检等手段。根据病理结果可明确诊断并进行分期。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宫颈癌的临床表现与诊断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宫颈癌的治疗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早期宫颈癌、年轻患者希望保留生育功能、微小癌灶等。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手术适应症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手术并发症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9" r="4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全子宫切除术、次广泛性子宫切除术、广泛性子宫切除术等。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出血、感染、输尿管损伤等。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放射治疗原理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放射治疗方式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放射治疗适应症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放射治疗并发症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0534" r="1053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31" r="1663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31" r="166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利用放射线杀死癌细胞，达到治疗目的。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内照射、外照射、腔内放疗等。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早期宫颈癌、术后辅助放疗等。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放射性肠炎、放射性膀胱炎等。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376" r="1137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顺铂、卡铂、紫杉醇等。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全身化疗、局部动脉灌注化疗等。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晚期或转移性宫颈癌、术后辅助化疗等。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骨髓抑制、恶心呕吐、肝肾毒性等。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化疗药物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化疗方式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化疗适应症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化疗并发症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https://d.book118.com/745101011021011034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2024-08-29T11:14:10.290</cp:lastPrinted>
  <dcterms:created xsi:type="dcterms:W3CDTF">2024-08-29T03:14:10Z</dcterms:created>
  <dcterms:modified xsi:type="dcterms:W3CDTF">2024-08-29T03:14:12Z</dcterms:modified>
</cp:coreProperties>
</file>