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DB0F5-63E3-4CD3-9442-A78567352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E0E10-3CA5-48D9-9B84-435F7FA2B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AF44E-F9FE-41FE-B704-B91837A2E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858A9-DCA3-4901-9BAC-C712F3F27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7D4EF2-5F27-43BD-8F5F-3E2649BA2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898D3A-B72D-41C6-9169-49AA3DA99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E53FF3-8D94-42C0-B3A8-5A606F0EC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CE3AA-F428-470E-8520-16A519FBB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64F31-9733-46C6-ABEC-7EEDA82CE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C96F5-A666-4515-B410-86E22DB86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9A218-CC9E-4B0F-A2FC-49BD23DC5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020403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护理视频课件推荐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护理发展趋势与挑战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341" r="4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护理基本概念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护理是一门关注人类健康和福祉的学科，通过预防、诊断、控制和缓解疾病、残疾和伤害，以及促进和维护人类整体健康。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提供高质量的护理服务，满足患者的生理、心理和社会需求，促进其康复和健康。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护理实践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护理实践涉及评估、诊断、计划、实施和评价患者的健康状况，以及与患者、家庭和医疗团队合作，共同制定和实施护理计划。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通过预防疾病、减轻病痛和提高患者的生活质量，护理在维护人类健康方面发挥着至关重要的作用。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护理人员在患者康复过程中提供专业的护理和指导，帮助患者恢复身体功能、提高自理能力，并促进其融入社会。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501" r="1350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有效的护理可以降低患者再次入院和慢性病管理的风险，从而减少医疗资源的浪费。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护理人员需要具备扎实的医学知识和技能，能够准确评估患者的病情、制定护理计划并实施有效的护理措施。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护理人员需要具备良好的沟通能力，能够与患者及其家属进行有效的交流，了解患者的需求并提供相关的信息和支持。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护理人员需要与医疗团队密切合作，共同为患者提供全面、连贯的医疗服务。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护理人员需要关注患者的情感需求，给予其关心和支持，帮助其克服疾病带来的心理压力。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情感关怀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基础护理技能培训内容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通过视频演示和讲解，使学习者掌握基础护理技能的操作要领、注意事项和相关理论知识。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基础护理技能培训目的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使学习者能够独立完成基础护理工作，提高病人舒适度和生活质量。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包括但不限于测量生命体征、更换床单、协助病人进食和如厕等日常护理操作。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高级护理技能培训目的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使学习者能够胜任高级护理工作，为病人提供更加专业和全面的护理服务。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包括但不限于静脉输液、吸氧、心肺复苏等较为复杂的护理操作。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高级护理技能培训内容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通过视频演示和讲解，使学习者掌握高级护理技能的操作要领、注意事项和相关理论知识。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急救护理技能培训内容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通过视频演示和讲解，使学习者掌握急救护理技能的操作要领、注意事项和相关理论知识。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急救护理技能培训目的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使学习者能够在紧急情况下迅速采取正确的护理措施，为病人争取宝贵的救治时间。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包括但不限于心肺复苏、止血、包扎等紧急情况下的护理操作。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39" r="1623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https://d.book118.com/745102040322011042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2024-09-04T08:36:10.342</cp:lastPrinted>
  <dcterms:created xsi:type="dcterms:W3CDTF">2024-09-04T00:36:10Z</dcterms:created>
  <dcterms:modified xsi:type="dcterms:W3CDTF">2024-09-04T00:36:12Z</dcterms:modified>
</cp:coreProperties>
</file>