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977D-FF47-485A-ACBC-5F9CED79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21D11-DA94-4DD9-82A3-9EC5C6D0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36BC-2F78-4A1C-AE72-1D50D556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84BE3-E945-45AF-BE86-0563C353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2BDA5-7C0E-4B1A-9B50-6FFA332D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2AB4C-F94A-4D72-A799-5464F4CB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BC7DD-1B7E-42C5-AAFC-6C364ACC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F3386-5EFA-4952-A2F1-1B8077E3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32877-BD73-43AA-A151-A912090B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52A0C-873A-4B69-AB13-DCCBA7F2C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B048C-FD39-4069-BA88-FC5A59C3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02122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《防护设置》ppt课件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56" r="278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3455" r="43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450" r="364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什么是防护设置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防护设置可以包括物理屏障、安全控制、警告标识等，用于防止事故发生或减少事故的影响。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防护设置是指为了保护人员、设备和环境安全而采取的一系列措施和设备。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防护设置可以减少意外事故发生的可能性，例如防止机器伤害、电气事故等。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防止意外事故发生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保障设备完好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防护设置可以保护人员免受伤害，例如在生产线上设置安全门、防护网等。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防护设置可以保护设备免受损坏，例如在设备周围设置防护罩、防护栏等。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为什么需要防护设置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通过采取适当的防护措施，可以减少事故发生，提高生产效率。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员工的安全和健康是企业的首要任务，防护设置是保障员工权益的重要手段。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遵守国家和地方的法律法规是企业必须履行的义务，防护设置是遵守相关法规的重要体现。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防护设置的重要性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防护设置类型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通过实体物质来阻挡、隔离或减少潜在威胁的防护措施。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物理防护通常包括围墙、栅栏、门禁等物理障碍，用于防止未经授权的人员进入敏感区域。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在物理防护中，安全出口、安全通道和安全门等设施也是必不可少的，以确保在紧急情况下人员能够快速疏散。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安全出口和通道应保持畅通，不得堆放杂物或上锁关闭，安全门应定期检查和维护，确保其正常工作。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加密通信可以确保数据在传输过程中的机密性和完整性，防火墙可以阻止未经授权的网络访问，从而保护数据不被窃取或篡改。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利用技术手段来检测、预防或减轻潜在威胁的防护措施。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技术防护包括视频监控、入侵检测系统、电子门锁等，这些技术手段可以实时监控和记录敏感区域的情况，及时发现异常行为并采取相应措施。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技术防护还可以利用加密通信、防火墙等技术手段来保护数据传输和存储的安全性。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管理防护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通过制定和执行相关管理制度和规范，来预防或减轻潜在威胁的防护措施。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管理防护还包括应急预案的制定和演练，以应对突发事件和自然灾害等不可预测的事件。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管理防护包括人员出入管理、设备管理、安全巡查等制度，这些制度可以规范人员行为，确保设备安全可靠，及时发现和处理安全隐患。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应急预案应包括应急组织、通讯联络、应急资源和救援力量等方面的内容，定期进行演练可以提高应对突发事件的能力和效率。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防护设置实施步骤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了解防护设置的目标和需求，包括要保护的数据类型、系统范围、安全级别等。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识别潜在的安全威胁和风险，为后续防护措施提供依据。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https://d.book118.com/745102122224011044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2024-09-07T03:20:28.837</cp:lastPrinted>
  <dcterms:created xsi:type="dcterms:W3CDTF">2024-09-06T19:20:28Z</dcterms:created>
  <dcterms:modified xsi:type="dcterms:W3CDTF">2024-09-06T19:20:30Z</dcterms:modified>
</cp:coreProperties>
</file>