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CDF521-0723-4E50-ADC1-BB97F03C3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36F863-7DD3-4B58-930B-72C77E36F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9572FB-DADF-49F6-860C-91C70804B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F85C58-F14A-4556-A8DF-E4CAAEC750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836893-5294-4723-BAD2-39E03CC366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4F1147-7540-4D1D-BDB2-F2D338268C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A177BA-08EC-4EEF-8640-66C9DD70AE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DB65AE-065E-4C9B-A4BD-AACA6309A5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33CE80-778E-4C05-AD20-230AAC303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92F8F7-F642-4E1E-82A0-75D48C59F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0C2D2E-1154-4CC6-877F-4119307EF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103210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全套课件计算机体系结构(第二版)刘超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计算机体系结构概述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指令系统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存储系统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中央处理器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总线与输入输出系统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并行处理技术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计算机体系结构的发展趋势与挑战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计算机体系结构概述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80" r="3048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7" r="3060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84" r="3238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计算机体系结构的定义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它定义了计算机的基本功能、指令集、数据类型、寄存器、存储器、输入/输出等，并决定了程序设计和软件开发的基本方式。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计算机体系结构是指计算机系统的整体设计和组织结构，包括其硬件和软件的相互关系和配置。</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真空管时代，1940年代。</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第一代计算机</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晶体管时代，1950年代-1960年代。</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第二代计算机</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集成电路时代，1970年代-1980年代。</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第三代计算机</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超大规模集成电路时代，1990年代至今。</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第四代计算机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计算机体系结构的发展历程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通用计算机和专用计算机。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根据用途分类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8083" b="8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根据规模分类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7" r="1679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根据结构分类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巨型机、大型机、中型机、小型机和微型机。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单处理器计算机和多处理器计算机。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计算机体系结构的分类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指令系统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指令系统的定义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指令系统是计算机硬件系统中的一组指令的集合，这些指令是计算机能够识别和执行的。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指令系统的功能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指令系统提供了一组操作码和操作数，用于描述计算机能够执行的各种操作。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指令系统的分类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根据指令的长度、寻址方式、操作类型等因素，可以将指令系统分为不同的类型。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指令系统的基本概念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指令格式</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指令格式的设计需要考虑计算机的硬件实现、指令集的特性、操作码和操作数的表示方式等因素。</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指令格式的设计</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指令格式是指令系统中指令的组成结构和表示方式。</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指令格式的定义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根据指令中操作码和操作数的位置和长度，可以将指令格式分为不同的类型，如固定长度的指令格式、可变长度的指令格式等。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指令格式的分类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寻址方式的分类</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根据操作数的来源和表示方式，可以将寻址方式分为不同的类型，如立即寻址、寄存器寻址、内存寻址等。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寻址方式的选择</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选择合适的寻址方式可以提高指令的执行效率和计算机的性能。</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寻址方式的定义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寻址方式是指令系统中确定操作数地址的方式。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寻址方式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随着计算机技术的不断发展，指令系统也在不断发展和改进。</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指令系统的发展历程</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指令系统改进的原因</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指令系统改进的方向</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为了提高计算机的性能、降低能耗、提高编程效率和易用性等方面的考虑，需要不断对指令系统进行改进。</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指令系统改进的方向包括扩展指令集、优化指令集、引入新技术等。</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指令系统的发展与改进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存储系统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存储器的分类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根据存储器的访问速度、容量和价格等因素，可以将存储器分为高速缓冲存储器、主存储器和辅助存储器。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存储器的功能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存储器的主要功能是存储数据和程序，供CPU直接访问，同时还需要满足高速、低延迟、高可靠性等要求。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存储系统的定义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存储系统是计算机系统中用于存储数据的子系统，它由多个层次的存储器组成，从主存储器到辅助存储器。</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存储系统的基本概念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主存储器是计算机系统中最重要的存储器之一，它直接与CPU进行数据交换，用于存储运行中的程序和数据。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主存储器的定义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主存储器由多个存储单元组成，每个单元可以存储一个字节或一个字的二进制数据。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主存储器的组成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随着计算机技术的发展，主存储器的容量和速度也在不断提高，同时新的技术如DDR、DDR2和DDR3等也在不断涌现。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主存储器的发展趋势</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主存储器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辅助存储器是计算机系统中的一种外部存储器，它主要用于存储大量的数据和程序，其容量比主存储器大得多。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辅助存储器的定义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常见的辅助存储器有硬盘、固态硬盘、光盘、磁带等。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辅助存储器的种类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随着技术的不断发展，辅助存储器的容量和速度也在不断提高，同时新的技术如SSD、蓝光光盘等也在不断涌现。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辅助存储器的发展趋势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辅助存储器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层次结构的原理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通过将访问速度较快的存储器和访问速度较慢的存储器进行合理搭配，可以使得整个存储系统的性能得到优化。</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层次结构的实现方式</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常见的实现方式有高速缓冲存储器、主存和磁盘的层次结构等。</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层次结构的定义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计算机系统的存储层次结构是指将不同性能的存储器按照一定的层次关系组合起来，形成一个完整的存储系统。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存储系统的层次结构</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中央处理器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中央处理器（CPU）</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是计算机系统的核心部件，负责执行指令和处理数据。</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CPU的功能</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包括算术运算、逻辑运算、控制指令的执行等。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CPU的组成</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主要由运算器、控制器、寄存器等组成。</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CPU的性能指标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主要包括时钟频率、指令集、缓存大小等。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中央处理器的基本概念</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https://d.book118.com/745103210022011110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2024-09-15T05:38:40.273</cp:lastPrinted>
  <dcterms:created xsi:type="dcterms:W3CDTF">2024-09-14T21:38:40Z</dcterms:created>
  <dcterms:modified xsi:type="dcterms:W3CDTF">2024-09-14T21:38:42Z</dcterms:modified>
</cp:coreProperties>
</file>