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EECC7A-69E4-404F-867D-A0E3680188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6B1E1D-B37A-4C61-8464-C47EFBF998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573595-BACB-494B-BCD2-687F935B4A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A61CB2-9CE7-4E8C-A3B2-58AF1700B9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443A6E-54BB-4A76-8126-A6BDF270B7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AA8BA4-42ED-4F9E-86EB-51088BAAAC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E4424D-B76D-40D6-89CE-E08969ED0D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94D337-0EAE-4436-ABF3-0B339C0F44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7030E5-3EED-4CDC-9BD8-DFB28E0864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051B56-4C1A-4A63-98D0-8E403D11E1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1F5CD4-C97A-463A-BB66-F07712A5D4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111210031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企业规章制度修订与执行的风险预警与应对策略</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企业规章制度修订与执行现状及问题分析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风险预警机制建立与完善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应对策略制定及实施效果评估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监督检查与持续改进计划安排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适应法律法规变化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随着法律法规的更新，企业规章制度需要及时修订，以确保合规性。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应对企业内外部环境变化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企业内部管理需求及外部环境的变化要求企业规章制度进行相应调整。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提高企业管理效率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规章制度的修订与执行有助于规范企业管理，提高工作效率。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规章制度执行情况</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汇报企业规章制度的执行效果、存在问题及改进措施。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风险预警与应对策略</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分析规章制度修订与执行过程中可能出现的风险，提出预警和应对策略。</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规章制度修订情况</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汇报企业规章制度的修订计划、修订内容及修订进度。</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企业规章制度修订与执行现状及问题分析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企业已建立了一套相对完善的规章制度体系，涵盖了人事、财务、生产、销售等各个方面。</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规章制度体系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规章制度内容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规章制度执行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现有规章制度内容较为详细，明确了各项工作的流程、标准和责任。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企业在规章制度的执行方面，通过内部培训、考核等方式加强员工对规章制度的了解和遵守。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现有规章制度概述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随着企业发展和外部环境变化，部分规章制度未能及时修订，导致与实际工作脱节。</a:t>
            </a:r>
          </a:p>
        </p:txBody>
      </p:sp>
      <p:pic>
        <p:nvPicPr>
          <p:cNvPr id="6" name="Picture 6"/>
          <p:cNvPicPr>
            <a:picLocks noChangeAspect="1"/>
          </p:cNvPicPr>
          <p:nvPr/>
        </p:nvPicPr>
        <p:blipFill>
          <a:blip r:embed="rId2"/>
          <a:srcRect l="9458" r="9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修订不及时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部分员工对规章制度的重视程度不够，存在违反规章制度的行为，而企业未能及时采取有效措施予以纠正。</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执行不力</a:t>
            </a:r>
          </a:p>
        </p:txBody>
      </p:sp>
      <p:pic>
        <p:nvPicPr>
          <p:cNvPr id="10" name="Picture 10"/>
          <p:cNvPicPr>
            <a:picLocks noChangeAspect="1"/>
          </p:cNvPicPr>
          <p:nvPr/>
        </p:nvPicPr>
        <p:blipFill>
          <a:blip r:embed="rId3"/>
          <a:srcRect t="14667" b="14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917" r="29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企业对规章制度的执行情况缺乏有效的监管机制，导致问题难以及时发现和解决。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监管缺失</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修订与执行过程中存在的问题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制度层面</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部分规章制度本身存在缺陷，如内容模糊、可操作性不强等，导致执行过程中产生歧义或难以执行。</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意识层面</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部分员工对规章制度的重要性认识不足，缺乏遵守规章制度的自觉性。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管理层面</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企业在规章制度的宣传、培训、考核等方面存在不足，未能形成有效的约束机制，导致员工对规章制度的执行力度不够。</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1500" b="11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3167" r="13167"/>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4667" r="14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问题产生的原因分析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风险预警机制建立与完善</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通过全面梳理企业规章制度，结合历史数据和专家经验，识别潜在风险点。</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风险识别方法</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运用定性与定量评估方法，对识别出的风险点进行评级和排序，确定重点关注的风险。</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风险评估方法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风险识别与评估方法论述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根据风险评估结果，选取关键性、敏感性、可量化指标，构建预警指标体系。</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预警指标选取</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结合历史数据和行业标准，设定各预警指标的阈值，确保预警的准确性和及时性。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预警阈值设定</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定期评估预警体系的运行效果，根据反馈结果调整预警指标和阈值，提高预警体系的适应性。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预警体系优化</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预警指标体系构建及优化建议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利用大数据、人工智能等技术手段，构建风险预警信息化系统，实现数据自动采集、分析和预警。</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信息化系统建设</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通过数据挖掘和分析技术，发现规章制度执行过程中的异常情况和潜在风险。</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数据挖掘与分析</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借助信息化系统实现实时监控和动态调整功能，确保预警信息的及时性和准确性。同时，根据监控结果调整预警策略，提高预警效果。</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实时监控与动态调整</a:t>
            </a:r>
          </a:p>
        </p:txBody>
      </p:sp>
      <p:pic>
        <p:nvPicPr>
          <p:cNvPr id="9" name="Picture 9"/>
          <p:cNvPicPr>
            <a:picLocks noChangeAspect="1"/>
          </p:cNvPicPr>
          <p:nvPr/>
        </p:nvPicPr>
        <p:blipFill>
          <a:blip r:embed="rId2"/>
          <a:srcRect l="18708" r="1870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信息化手段在风险预警中应用探讨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https://d.book118.com/745111210031011043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2024-09-04T18:24:45.928</cp:lastPrinted>
  <dcterms:created xsi:type="dcterms:W3CDTF">2024-09-04T10:24:45Z</dcterms:created>
  <dcterms:modified xsi:type="dcterms:W3CDTF">2024-09-04T10:24:48Z</dcterms:modified>
</cp:coreProperties>
</file>