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F19FA-DB57-452C-AC7D-EE020CACA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CFA4A-973C-4807-96F3-5DF11D63B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AA800-BD27-4DB5-B034-949FB5029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37D77-2CE3-49B9-A32A-03EA3BECE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51F982-6A09-412E-AAC9-FB734AEC9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DBE973-8971-4279-B44D-BD0A68EB9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41E692-3C7B-43CD-8DC0-A317438CE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C9FA5-60E6-43BD-9255-3E62EF9A6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08079-0510-49BC-870C-2B70E2B35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CF85E-D49B-4D70-9835-5EE979C4E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ED488-B022-449E-A828-0FA6C3C22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111312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虚拟现实技术的时尚设计前沿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时尚设计领域中的虚拟现实技术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虚拟现实技术在时尚设计中的应用案例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虚拟现实技术对时尚产业的影响与变革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虚拟现实技术是一种可以创建和体验虚拟世界的计算机仿真系统，它利用计算机生成一种模拟环境，是一种多源信息融合的、交互式的三维动态视景和实体行为的系统仿真，使用户沉浸到该环境中。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自20世纪50年代萌芽，经过几十年的发展，已经取得了长足的进步。从最初的三维图形技术、立体显示技术，到现在的增强现实技术、混合现实技术等，虚拟现实技术不断推陈出新，应用领域也不断扩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立体显示技术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通过特殊的显示设备，如头戴式显示器、立体投影仪等，将计算机生成的虚拟场景以立体的形式展现出来，使用户获得身临其境的沉浸感。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三维图形技术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利用计算机图形学技术，生成逼真的三维虚拟场景和物体。通过建模、贴图、光照等技术手段，使得虚拟场景和物体具有高度的真实感。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通过传感器、控制器等设备，实现用户与虚拟场景的交互。用户可以通过手柄、头盔等设备控制虚拟场景中的物体，或者通过手势识别、语音识别等方式与虚拟场景进行交互。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核心技术原理简介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虚拟现实技术在游戏娱乐领域的应用已经非常成熟。通过虚拟现实技术，游戏玩家可以获得更加沉浸式的游戏体验，提高游戏的趣味性和互动性。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虚拟现实技术在时尚设计领域的应用也越来越广泛。设计师可以利用虚拟现实技术创建三维服装模型，进行服装设计和试穿。同时，虚拟现实技术还可以用于时尚秀场的展示和观众的沉浸式体验。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虚拟现实技术在医疗健康领域的应用也取得了显著的成果。通过虚拟现实技术，医生可以进行远程手术指导、康复训练等。同时，虚拟现实技术还可以用于心理治疗、疼痛管理等方面。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行业应用现状及前景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虚拟现实技术在教育培训领域的应用也越来越受到关注。通过虚拟现实技术，学生可以更加直观地了解抽象的概念和理论，提高学习效果和兴趣。同时，虚拟现实技术还可以用于模拟实验、场景重现等方面。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和应用场景的不断扩展，虚拟现实技术的未来前景非常广阔。未来，虚拟现实技术将更加智能化、个性化，为用户提供更加丰富、逼真的沉浸式体验。同时，随着5G、云计算等技术的融合应用，虚拟现实技术的应用场景将更加广泛，为各个领域的发展带来新的机遇和挑战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行业应用现状及前景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时尚设计领域中的虚拟现实技术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服装设计与试穿体验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3D服装设计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利用虚拟现实技术，设计师可以在3D环境中进行服装设计，实现更加立体、生动的视觉效果。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虚拟试衣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消费者可以通过虚拟现实技术在虚拟环境中试穿服装，以更直观的方式了解服装的款式、尺寸和穿着效果。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基于虚拟现实技术，设计师可以根据消费者的需求和身材特点，提供个性化的服装设计方案。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设计师可以利用虚拟现实技术为消费者提供多种配饰搭配方案，让消费者在虚拟环境中预览不同风格的搭配效果。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虚拟配饰搭配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通过虚拟现实技术，设计师可以创建多种风格的虚拟场景，让消费者更好地了解和感受不同风格的时尚魅力。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风格展示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基于虚拟现实技术，设计师可以为消费者提供个性化的配饰定制服务，满足消费者的独特需求。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配饰定制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配饰搭配与风格展示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67" r="171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利用虚拟现实技术，设计师可以为消费者提供多种妆容设计方案，让消费者在虚拟环境中预览不同妆容的效果。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虚拟妆容设计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设计师可以利用虚拟现实技术为消费者设计多种发型，让消费者在虚拟环境中了解不同发型的外观和风格。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虚拟发型设计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通过虚拟现实技术，消费者可以在虚拟环境中实时预览妆容和发型的设计效果，并根据个人喜好进行调整和优化。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实时预览与调整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妆容发型设计与预览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虚拟现实技术在时尚设计中的应用案例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国际知名品牌运用案例分享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在2022年的秋冬时装秀上，Balenciaga利用虚拟现实技术为观众呈现了一场沉浸式的时装盛宴。观众可以通过VR设备身临其境地感受设计师的创意和匠心独运。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Nike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作为全球知名的运动品牌，Nike在虚拟试衣间方面取得了显著成果。顾客可以在线上通过VR技术试穿不同款式和颜色的运动鞋，实现个性化的购物体验。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Gucci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Gucci与VR技术公司合作，推出了线上虚拟展览。顾客可以在虚拟空间中欣赏Gucci的历史、文化和最新产品，感受品牌的独特魅力。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Balenciaga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https://d.book118.com/745111312010011100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2024-09-07T16:44:55.803</cp:lastPrinted>
  <dcterms:created xsi:type="dcterms:W3CDTF">2024-09-07T08:44:55Z</dcterms:created>
  <dcterms:modified xsi:type="dcterms:W3CDTF">2024-09-07T08:44:57Z</dcterms:modified>
</cp:coreProperties>
</file>