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EA8EA-8DA3-4869-823C-4BDEB395D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93D60-8194-4448-9216-541113681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5C4A6-A9CD-4A75-8329-E184AE9B1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8E597-BDFF-44D5-AC8A-73F80CDCE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F57D18-6C45-4D89-8DCC-A9F61A3F5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D5EB49-B971-405E-8556-D3F8F2D8F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6850A3-5CF3-47BA-ADDD-C23BD34F9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96737-1AC2-41DF-9362-10FA27C0B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2020C-4882-4ABE-9CDD-E4176B54D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6545C-CBD1-411E-A1D6-CFC166319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81380-2EEF-40F1-8561-2BE8DB680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1212030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voc废气治理工程技术方案中的制度建设与监管措施研究与应用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voc废气治理工程技术方案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制度建设在voc废气治理中的应用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监管措施在voc废气治理中的应用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voc废气治理工程技术方案的应用案例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voc废气治理工程概述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VOC废气是指挥发性有机化合物的废气，主要来源于工业生产、汽车尾气和居民生活等领域。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VOC废气具有强烈的刺激性气味，易燃易爆，部分物质具有致癌、致畸、致突变等危害。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voc废气的定义与特性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VOC废气的排放会对大气环境造成严重污染，影响人类健康和生态平衡。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046" r="2204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000" b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各国政府对VOC废气排放都有严格的限制和标准，企业必须遵守相关法律法规。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企业作为VOC废气排放的主要源头，有责任采取有效措施进行治理。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voc废气治理的重要性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目前VOC废气治理技术主要包括吸附法、吸收法、冷凝法、燃烧法等，但各种技术都存在一定的局限性和不足。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VOC废气成分复杂，排放浓度波动大，治理难度较大；同时，治理成本较高，技术推广存在困难。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94" r="240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voc废气治理的现状与挑战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voc废气治理工程技术方案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通过吸附剂吸附voc废气中的有害物质，达到净化目的。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吸附法是一种常见的voc废气治理技术，利用吸附剂的吸附作用将废气中的有害物质吸附在吸附剂表面，从而达到净化目的。常用的吸附剂有活性炭、分子筛等。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利用吸收剂吸收voc废气中的有害物质，达到净化目的。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吸收法是一种常用的voc废气治理技术，通过将废气通过吸收剂，利用吸收剂与有害物质之间的物理或化学作用，将有害物质吸收到吸收剂中，从而达到净化目的。常用的吸收剂有水、有机溶剂等。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通过降低温度使voc废气中的有害物质凝结成液体，达到净化目的。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冷凝法是一种较为简单的voc废气治理技术，通过将废气冷却到低温状态，使有害物质凝结成液体，然后收集液体进行处理。该方法适用于处理高浓度的voc废气。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冷凝法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通过燃烧将voc废气中的有害物质转化为无害物质，达到净化目的。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燃烧法是一种常用的voc废气治理技术，通过将废气引入燃烧室，在高温条件下将有害物质氧化为无害物质，如二氧化碳和水蒸气等。该方法适用于处理中低浓度的voc废气。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利用微生物的降解作用将voc废气中的有害物质转化为无害物质，达到净化目的。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法是一种新兴的voc废气治理技术，通过将废气引入生物反应器中，利用微生物的降解作用将有害物质转化为无害物质，如二氧化碳和水等。该方法具有处理效果好、能耗低等优点，但需要特定的反应条件和设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制度建设在voc废气治理中的应用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https://d.book118.com/745112120302011110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2024-09-16T04:40:45.445</cp:lastPrinted>
  <dcterms:created xsi:type="dcterms:W3CDTF">2024-09-15T20:40:45Z</dcterms:created>
  <dcterms:modified xsi:type="dcterms:W3CDTF">2024-09-15T20:40:47Z</dcterms:modified>
</cp:coreProperties>
</file>