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007115-E61C-4E65-93E5-9ED68042B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2F2589-8EF5-4065-A2C0-DFC7AFDC0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296118-EED6-4399-9B42-931A2A8F3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C60EA8-6DA8-4369-937A-F026CBE593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FFE76E-52F4-4A65-9F04-220390B921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EE37EE-4385-40F8-9D8B-79997B8B62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C234E3-0850-4D28-98BB-E1DA989C95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DC293A-89B6-4064-9F26-005DF58DE1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56DDD1-1286-4241-9C6E-2A599AA0E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904148-30F7-4331-BD3D-3BDCC48AB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34A48D-7FE0-4774-B4EE-AAFB6503A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1123121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食品健康与安全行业的国际合作与交流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食品健康与安全行业的全球现状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国际食品健康与安全合作的重要性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国际食品健康与安全合作的主要形式</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国际食品健康与安全交流的主要议题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国际食品健康与安全合作的挑战与前景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国际食品健康与安全交流案例分析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食品健康与安全行业的全球现状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587" b="1558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全球食品健康与安全问题概述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食品安全事件频发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由于食品生产、加工、储存和运输过程中的各种问题，全球范围内食品安全事件频繁发生，对人们的健康造成威胁。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食品污染问题严重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食品污染是全球食品健康与安全领域面临的重要问题，包括农药残留、重金属超标、微生物污染等。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营养不均衡问题突出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全球范围内，人们的饮食习惯和营养摄入存在严重问题，如高糖、高脂肪、高热量等，导致肥胖、糖尿病等慢性疾病发病率不断攀升。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建立完善的监管体系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各国政府建立了完善的食品监管体系，对食品生产、加工、储存和销售等各个环节进行监督检查，确保食品安全。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加强国际合作与交流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各国政府积极参与国际食品健康与安全合作与交流，分享经验和技术，共同应对全球食品安全挑战。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制定严格的法律法规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各国政府为保障食品健康与安全，制定了一系列严格的法律法规，对食品生产、加工、储存和销售等各个环节进行规范。</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各国食品健康与安全监管政策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国际食品法典委员会、世界卫生组织等国际组织在制定国际食品健康与安全标准方面发挥了重要作用。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国际组织的作用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国际组织制定了一系列国际食品安全标准，如《食品安全法典》、《食品添加剂法典》等，为各国制定食品安全标准提供了参考。</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国际标准的制定</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各国在制定食品安全标准时，应充分考虑国际标准，加强国际合作与交流，共同推动国际食品安全标准的实施。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国际标准的实施</a:t>
            </a:r>
          </a:p>
        </p:txBody>
      </p:sp>
      <p:pic>
        <p:nvPicPr>
          <p:cNvPr id="9" name="Picture 9"/>
          <p:cNvPicPr>
            <a:picLocks noChangeAspect="1"/>
          </p:cNvPicPr>
          <p:nvPr/>
        </p:nvPicPr>
        <p:blipFill>
          <a:blip r:embed="rId2"/>
          <a:srcRect t="11583" b="115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国际食品健康与安全标准的制定与实施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国际食品健康与安全合作的重要性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当发生跨国食品安全事件时，国际合作与交流有助于及时共享信息，协调应对措施，降低风险和影响。</a:t>
            </a:r>
          </a:p>
        </p:txBody>
      </p:sp>
      <p:pic>
        <p:nvPicPr>
          <p:cNvPr id="6" name="Picture 6"/>
          <p:cNvPicPr>
            <a:picLocks noChangeAspect="1"/>
          </p:cNvPicPr>
          <p:nvPr/>
        </p:nvPicPr>
        <p:blipFill>
          <a:blip r:embed="rId2"/>
          <a:srcRect l="22417" r="22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跨国食品安全事件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通过国际合作，建立快速响应机制，确保食品安全问题得到迅速处理，保障消费者权益。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快速响应机制</a:t>
            </a:r>
          </a:p>
        </p:txBody>
      </p:sp>
      <p:pic>
        <p:nvPicPr>
          <p:cNvPr id="10" name="Picture 10"/>
          <p:cNvPicPr>
            <a:picLocks noChangeAspect="1"/>
          </p:cNvPicPr>
          <p:nvPr/>
        </p:nvPicPr>
        <p:blipFill>
          <a:blip r:embed="rId3"/>
          <a:srcRect l="1458" r="1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917" b="12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国际合作有助于进行食品安全风险评估，及时发布预警信息，提醒相关国家采取预防措施。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风险评估与预警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跨国食品安全事件的应对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优化供应链管理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国际合作可以促进供应链的优化管理，提高食品贸易的效率和安全性。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消除贸易壁垒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国际合作有助于消除食品贸易中的技术壁垒和贸易限制，促进食品贸易的自由化。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扩大市场准入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通过国际合作，推动各国开放市场，增加食品进口和出口的机会，促进食品贸易的发展。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食品贸易的促进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国际合作可以促进食品科技创新的共享，加速新技术的研发和应用。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共享研发成果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797" b="1679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交流最佳实践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208" r="15208"/>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推动产业升级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国际合作可以促进各国之间交流食品生产的最佳实践和技术创新，提高整个行业的水平。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通过国际合作，可以推动食品产业的升级转型，提高生产效率和产品质量。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食品科技创新的推动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国际食品健康与安全合作的主要形式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制定国际标准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国际组织如世界卫生组织（WHO）、食品法典委员会（CAC）等制定全球统一的食品健康与安全标准，为各国提供参考和指导。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促进信息共享</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国际组织推动各国之间食品安全信息的交流与共享，包括风险评估、疫情通报、检测方法等，提高全球食品安全水平。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推动技术合作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国际组织通过组织培训、研讨会和科研合作等活动，加强各国在食品健康与安全领域的科研和技术交流。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国际组织的作用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合作协议支持各国进行食品安全风险评估，分享风险评估结果，提高全球食品安全风险防范能力。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联合行动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合作协议促进各国在食品安全突发事件中的联合应对行动，共同应对跨国食品安全挑战。</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合作监管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双边和多边合作协议促进各国在食品安全监管方面的协同合作，共同打击跨境食品安全问题。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双边和多边合作协议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https://d.book118.com/745112312124011101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2024-09-09T19:01:20.338</cp:lastPrinted>
  <dcterms:created xsi:type="dcterms:W3CDTF">2024-09-09T11:01:20Z</dcterms:created>
  <dcterms:modified xsi:type="dcterms:W3CDTF">2024-09-09T11:01:22Z</dcterms:modified>
</cp:coreProperties>
</file>