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266B7-4694-44C9-A90E-8B61ABA1E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B9D1A-93F3-444B-8D82-5B454DBD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2672-BB6D-4C61-882C-7D1628F6F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B64EE-3752-4930-B69A-5C6F6DBC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BAD93-7CCF-4177-A139-1B5BB308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B1DC5-E039-42AE-8679-609E71441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A6DF9-A6AA-46B8-82E4-EE2B088B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115C6-99E0-4E2A-9CAB-EBB49BAD0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8A4B2-BE44-4F0A-91E2-BDB961163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F8D3D-C188-4F00-9290-BE33661B2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CF83A-CDC3-48F6-87A0-6B437F2E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12330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《脂类的代谢》PPT课件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脂类的消化与吸收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脂类的代谢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脂类简介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脂类又称脂质，是一类不溶于水而溶于非极性溶剂的生物有机分子。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脂类由碳、氢和氧三种元素组成，有些脂类还含有氮和磷。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脂类包括脂肪、磷脂和固醇类等。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脂肪又称中性脂肪，是由甘油和脂肪酸通过酯键连接而成的三酰甘油酯。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磷脂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磷脂是含有磷酸的脂类，由甘油、脂肪酸、磷酸和其它醇类通过酯键连接而成。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固醇类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固醇类是含有环戊烷多氢菲的脂类，包括胆固醇、性激素和维生素D等。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脂类的分类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脂类是生物体内重要的储能物质，当能量摄入超过消耗时，多余的能量会转化为脂肪储存起来。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储存能量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构成生物膜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调节生理功能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维持体温和保护内脏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磷脂是构成生物膜的重要成分，生物膜的稳定性与功能都与磷脂的组成和结构有关。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有些固醇类如胆固醇，是合成激素的原料，参与调节生理功能。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脂肪能够维持体温和保护内脏器官，减少热量散失和缓冲外界压力。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脂类的生理功能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脂类的消化与吸收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消化部位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脂类主要在十二指肠通过胰脂酶开始消化，在小肠中继续消化。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脂类消化主要通过胰脂酶和胆盐的共同作用，将大分子脂肪分解为小分子脂肪酸和甘油。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消化产物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消化产物包括游离脂肪酸、甘油一酯和甘油二酯，这些产物被吸收进入小肠上皮细胞。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脂类的消化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吸收部位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脂类主要在十二指肠和空肠被吸收。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脂类通过被动扩散的方式被吸收进入小肠上皮细胞，并通过淋巴管进入血液循环。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在吸收过程中，游离脂肪酸和甘油一酯被重新合成为甘油三酯，并与胆固醇、磷脂等结合成乳糜微粒，通过淋巴管进入血液循环。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脂类的吸收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甘油三酯是人体主要的储能形式，也是血液中主要的脂类物质之一。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甘油三酯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胆固醇是细胞膜的重要成分，也是合成类固醇激素的原料。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胆固醇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磷脂是细胞膜的重要组成成分，也是神经系统的组成成分之一。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吸收的脂类物质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脂类的代谢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https://d.book118.com/745112330120011101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2024-09-09T16:33:22.969</cp:lastPrinted>
  <dcterms:created xsi:type="dcterms:W3CDTF">2024-09-09T08:33:22Z</dcterms:created>
  <dcterms:modified xsi:type="dcterms:W3CDTF">2024-09-09T08:33:24Z</dcterms:modified>
</cp:coreProperties>
</file>