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2219-73F1-4AF9-B79A-4D4BE62F4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1BCBC-0055-41FA-A289-E61F5802D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DC25B-5ACA-48FB-83AD-0250FD69E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A9E4C-E068-4D1C-9789-9469FA06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39CCF-A8B1-48ED-B668-21F2A3A9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329CFA-249D-4190-AD89-6E71E7DF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F9A340-1759-4F8F-985A-0A0465FC4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1A9E2-CC41-489E-A429-A85D896C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9C001-7C5E-4E84-8BD4-DD54D09A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8669B-ADF9-4A73-9040-A85257FC6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2CB50-6F09-4C34-93F1-097E256B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1304112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明星带货推广方案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明星带货现状及趋势分析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明星带货优势与局限性剖析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明星选品策略与技巧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合作模式与费用安排探讨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营销推广策略部署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明星带货现状及趋势分析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明星带货市场近年来呈现爆发式增长，市场规模不断扩大，吸引了越来越多的明星和消费者参与。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明星参与度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越来越多的明星加入到带货行列，利用自身的影响力和粉丝基础进行商品推广和销售。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消费者接受度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消费者对明星带货的接受度不断提高，愿意为明星推荐的产品买单。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明星带货市场现状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消费者在购买明星带货商品时，最看重的是商品品质，包括质量、性能、安全性等。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消费者希望购买的商品价格合理，不会因明星效应而产生过高的溢价。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消费者越来越注重个性化需求，希望购买到符合自己品味和风格的商品。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消费者需求与偏好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未来明星带货市场将向多元化发展，涉及更多领域和商品类型，满足消费者多样化的需求。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明星带货将更加注重专业化，包括选品、推荐、售后服务等方面，提升消费者的购物体验。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随着社交媒体的发展，明星带货将更加注重社交化营销，利用社交媒体平台与消费者进行互动和交流。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明星带货优势与局限性剖析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https://d.book118.com/745113041124011121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2024-09-24T09:14:32.795</cp:lastPrinted>
  <dcterms:created xsi:type="dcterms:W3CDTF">2024-09-24T01:14:32Z</dcterms:created>
  <dcterms:modified xsi:type="dcterms:W3CDTF">2024-09-24T01:14:34Z</dcterms:modified>
</cp:coreProperties>
</file>