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B95AE-24BE-4B14-BBA1-155C0DD66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F79F05-CF3F-482F-8B0F-D7CF577CE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F88BB-428B-4B9A-BA7C-66995445A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A6EB38-0467-4863-9701-3EC7A2E67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FD6107-21D9-451E-976F-9471A5B10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919324-EA3B-4724-81D8-2BE704DCC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60E9B9-2B73-49C0-A184-4A81CA28E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8F3FFE-9752-4C8D-9074-366621A43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A2F9D2-2B9D-472F-BFDC-F09E99505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C3DA0-9E1F-4736-9991-430157F95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D34BA4-70C8-4FC9-9CF7-882D82FAB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12001004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高二语文文学史与名家作品分析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文学史概述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古代文学名家作品分析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现代文学名家作品分析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当代文学名家作品分析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文学史与名家作品的意义与影响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文学史概述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古代文学史是中华民族文化的重要组成部分，它涵盖了从先秦到清代的文学发展历程。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史的发展经历了多个阶段，包括先秦诸子百家争鸣、汉唐诗歌的繁荣、宋元戏曲的兴起、明清小说的繁盛等。这些文学作品在思想、艺术和形式上都有其独特的特色，反映了不同历史时期的社会风貌和人民的精神追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现代文学史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现代文学史是中国文学史上的一段重要时期，它涵盖了从五四运动到中华人民共和国成立前的文学发展历程。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学史的发展受到了西方文化的影响，同时也继承了中国传统文化的优秀元素。这段时期的文学作品在形式和内容上都进行了大胆的创新，涌现出了许多杰出的作家和作品，如鲁迅、茅盾、巴金等人的小说，郭沫若、闻一多等人的诗歌等。这些作品反映了当时社会的矛盾和斗争，以及人民对于自由、平等和民主的追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当代文学史是中国文学史上最新的一个时期，它涵盖了从中华人民共和国成立至今的文学发展历程。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文学史的发展经历了多个阶段，包括社会主义现实主义文学的兴起、文化大革命时期的文学沉寂、改革开放后的文学复兴等。这段时期的文学作品在形式和内容上更加多样化，涉及的主题也更加广泛，反映了社会的多样性和人民对于未来的期望。同时，当代文学也面临着许多挑战和机遇，如市场化的冲击、新媒体的兴起等，这些都对文学的发展产生了深远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当代文学史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古代文学名家作品分析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浪漫主义诗歌的巅峰之作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离骚》是屈原最具代表性的作品，以其独特的浪漫主义风格和丰富的想象力，展现了作者对楚国政治黑暗的不满和对美好社会的向往。诗歌中运用了大量的象征和隐喻，语言优美，情感真挚，是古代文学中的瑰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屈原的《离骚》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现实主义诗歌的杰出代表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春望》是杜甫在安史之乱后创作的诗歌，表达了作者对国家前途和人民命运的关切。诗歌以细腻的笔触描绘了春日长安城的景象，通过与战乱前繁华盛景的对比，凸显了战争给国家和人民带来的苦难，反映了作者深深的忧国忧民之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杜甫的《春望》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文赋的杰出代表，展现苏轼的豁达人生观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《赤壁赋》是苏轼创作的一篇文赋，通过对赤壁之战的描绘和议论，表达了作者对历史和人生的独特见解。文中苏轼以豁达的心态看待人生的得失成败，强调人的内在精神境界的提升，对后世产生了深远的影响。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5219" r="45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苏轼的《赤壁赋》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现代文学名家作品分析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https://d.book118.com/745120010042011121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2024-09-24T02:31:30.871</cp:lastPrinted>
  <dcterms:created xsi:type="dcterms:W3CDTF">2024-09-23T18:31:30Z</dcterms:created>
  <dcterms:modified xsi:type="dcterms:W3CDTF">2024-09-23T18:31:32Z</dcterms:modified>
</cp:coreProperties>
</file>