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7DE67-9905-4952-A0A1-E842C3D66E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7CFFA7-BCA5-495B-9878-37EBC9AA1A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4CE32-1088-4855-B35B-D945FB616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D75E62-629C-42AE-82C6-00D522F8C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92F953-AB45-4ADA-BC11-CDF03C4B2F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73A9AC5-C264-49F5-9F02-37424ABBBA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F49E85-ACDC-43C5-9F49-C2A9FACEB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43F1A4-EA4B-4103-84A4-1CDCAE121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6D8793-2B2D-4F45-BA56-8B3092FA7B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E22276-B1F0-4EF3-9B82-AF9E24EBF8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E7E34-16E3-433E-924C-F5B1D4B6C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121201111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竞选高中文娱委员职务的演讲稿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个人经历与特长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对学校文娱活动的认识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竞选优势与承诺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我是来自XX班级的XXX。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姓名、班级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729" r="22729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我对音乐、舞蹈、绘画等艺术领域有浓厚兴趣，并积极参与学校各类文艺活动。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兴趣爱好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我擅长钢琴演奏，曾在校园音乐比赛中获奖；同时，我还具备舞蹈和绘画方面的才艺。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特长与才艺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自我介绍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我希望能为全班同学提供优质的文娱活动，丰富大家的校园生活。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为同学服务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发挥个人优势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推广校园文化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通过竞选文娱委员，我能更好地发挥自己的才艺和组织能力，为班级做出贡献。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我期望通过组织各种文娱活动，提升校园文化氛围，增强班级凝聚力。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竞选目的和愿景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文娱委员需要负责策划和组织班级各类文艺活动，如音乐会、舞蹈比赛等。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组织与策划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在活动筹备过程中，文娱委员需要与老师、同学及相关部门进行有效沟通，确保活动的顺利进行。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沟通与协调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文娱委员应具备创新思维，引领班级文艺风尚，打造具有特色的校园文化品牌。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创新与引领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对文娱委员职务的理解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个人经历与特长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在高中期间，我积极参与了校内的歌唱比赛，通过比赛锻炼了自己的舞台表现力和演唱技巧。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校内歌唱比赛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我曾参与学校舞蹈团的舞蹈表演，学会了多种舞蹈风格，并积累了丰富的舞台经验。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舞蹈表演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708" r="15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在高中时，我还参加了学校话剧社的演出，通过角色扮演，提升了自己的表演能力和团队协作能力。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话剧演出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参与过的文娱活动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646" r="64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获得的荣誉与奖项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校级歌唱比赛优秀奖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在校内歌唱比赛中，我荣获了优秀奖项，证明了我的歌唱实力得到了认可。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舞蹈比赛团体奖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参与舞蹈表演时，我们的团队荣获了团体奖项，体现了我在舞蹈方面的出色表现。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话剧演出最佳演员奖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在校话剧演出中，我获得了最佳演员奖项，证明了我的表演能力得到了评委和观众的高度评价。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我对舞蹈有浓厚兴趣，擅长民族舞、街舞等多种舞蹈风格，能够通过舞蹈展示活力和优美姿态。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歌唱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我热爱唱歌，擅长多种曲风和演唱方式，能够用歌声表达情感和传递信息。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表演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我具备表演天赋，善于通过面部表情、动作和台词塑造角色形象，传递情感和展现故事情节。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33" r="2183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文娱方面的特长与才艺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对学校文娱活动的认识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参与度不高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很多同学对文娱活动不感兴趣，认为这些活动与他们无关，导致参与度低下。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缺乏专业指导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学校在组织文娱活动时，往往缺乏专业的指导和培训，使得活动质量参差不齐。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活动种类单一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目前学校的文娱活动主要集中在歌唱、舞蹈等传统项目上，缺乏创新和多样性。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917" r="1291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学校文娱活动的现状与问题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加强专业指导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邀请专业人士或老师对文娱活动进行指导和培训，提高活动的专业性和质量。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丰富活动内容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增加更多元化的文娱活动，如音乐会、话剧表演、美术展览等，以满足不同同学的兴趣爱好。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提高参与度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通过宣传、奖励等方式，鼓励更多的同学参与到文娱活动中来，培养他们的兴趣和团队精神。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对学校文娱活动的期望与建议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https://d.book118.com/745121201111011040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2024-08-31T06:49:45.804</cp:lastPrinted>
  <dcterms:created xsi:type="dcterms:W3CDTF">2024-08-30T22:49:45Z</dcterms:created>
  <dcterms:modified xsi:type="dcterms:W3CDTF">2024-08-30T22:49:48Z</dcterms:modified>
</cp:coreProperties>
</file>