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BB280-4CF6-4583-8A22-F97F3BFC3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ADF6D-C789-4ADB-9877-4144AE6E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51C9E-EB02-46C2-8FEA-1BBAE6B8A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FE41B-C92C-4ECB-B4F8-BA9F8DD6D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80CCDF-D360-49FD-B65C-3BC9A682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0E785-DF7A-41AC-B68E-046E2A09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7EF27-2944-4094-A7DD-AD6287477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9ECC1-7C4D-4798-B034-BCB367A10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BEE72-9B65-4CDA-B0E7-4E821923C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B2678-A651-46A2-856A-359A8B80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5697C-85BA-4C94-A7C3-377E002A9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220133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优等生心理健康讲座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优等生心理健康问题的原因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优等生心理健康的维护与促进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优等生心理健康的干预措施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优等生心理健康现状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优等生通常具有强烈的进取心和自我期望，追求卓越和成功。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积极进取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自我要求高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竞争压力大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优等生对自己有很高的要求，希望在学业、社交等方面表现出色。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优等生面临的竞争压力较大，因为他们通常在学业上表现优秀，而与他人竞争的机会也更多。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由于对自我期望高和面临较大的竞争压力，优等生可能会出现焦虑和抑郁情绪。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优等生往往非常在意自己的表现和他人的评价，对失败和挫折的容忍度较低。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自尊心过强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由于对自我要求高和竞争压力大，优等生可能会在人际关系方面遇到困难。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优等生常见心理问题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440" b="164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优等生心理问题的影响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影响学业表现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如果优等生出现心理问题，可能会导致他们无法集中精力学习，从而影响学业表现。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心理问题可能会导致优等生的心理健康状况恶化，如出现失眠、食欲不振等症状。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心理问题可能会导致优等生在人际关系方面遇到困难，如与同学、老师和家人之间的关系紧张。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优等生心理健康问题的原因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学业压力是优等生面临的主要压力之一。由于长期处于高强度的学习状态，优等生往往面临巨大的学业压力，担心自己无法保持优秀的成绩，进而影响未来的升学和就业。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优等生通常对自己有很高的期望，这种期望也带来了压力。他们可能会过度关注自己的成绩，对失败和挫折的容忍度较低，容易产生焦虑和抑郁情绪。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家庭对优等生的期望往往很高，家长希望孩子能够取得优秀的成绩，成为社会的精英。这种期望给优等生带来了很大的压力，使他们感到自己必须符合家庭的要求，否则就会辜负家人的期望。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家庭对优等生的关注度过高也会给他们带来压力。家庭成员可能会过度关注他们的学习和生活，导致优等生感到无法自由地表达自己的情感和需求。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家庭期望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社会竞争激烈，对于优等生来说更是如此。他们需要不断努力才能保持自己的优势地位，同时还要面对其他优秀学生的挑战。这种竞争压力可能导致他们感到焦虑和不安，影响心理健康。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社会对优等生的期望和要求也很高，他们需要不断证明自己的能力和价值。这种期望和要求可能会使优等生感到压力和疲惫，导致心理问题的出现。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社会竞争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个人的性格、兴趣爱好、生活习惯等因素也可能导致心理健康问题的出现。例如，某些优等生可能过于内向、敏感或缺乏自信，容易受到外界因素的影响；某些人可能对某些学科或活动过于偏执，导致情绪波动和心理问题的出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在面对挫折和失败时，可能缺乏有效的应对策略和自我调节能力，容易陷入消极情绪和心理困境。此外，一些优等生可能存在自卑、焦虑、抑郁等心理问题，这些问题可能与他们的成长经历、家庭环境等因素有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优等生心理健康的维护与促进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优等生应客观地评价自己的能力和成就，不过分追求完美，也不因失败而过分自责。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优等生应接受自己的优点和不足，不因自己的缺点而自卑或沮丧。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优等生应明确自己的目标和定位，不过分比较和急躁，保持自己的节奏和步伐。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自我定位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建立正确的自我认知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优等生应具备适应变化的能力，不因环境的变化而产生过度的心理压力。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面对挫折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优等生在面对挫折和失败时，应保持冷静和乐观，从中吸取教训和经验。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优等生在面对困难和挑战时，应采取积极的应对方式，寻找解决问题的方法。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708" r="21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083" r="8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125" r="15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https://d.book118.com/745122013313011103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2024-09-13T08:16:53.301</cp:lastPrinted>
  <dcterms:created xsi:type="dcterms:W3CDTF">2024-09-13T00:16:53Z</dcterms:created>
  <dcterms:modified xsi:type="dcterms:W3CDTF">2024-09-13T00:16:55Z</dcterms:modified>
</cp:coreProperties>
</file>