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26B018-6FD3-4744-9C0A-48288A56E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F6B17B-EC6A-4967-9B1F-8B5841A092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C570A5-7D38-4AAC-B9F1-D70DE3A964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038EA7-7423-4BDE-8C8B-D5A46D546E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08A069-100D-483B-AC45-C5EC943E04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8C51E5-E8C6-4352-AD9A-CD8F5961A8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3A148A-2FDC-4DC1-9263-FE75D6458F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67436C-3277-41FD-A218-3A74F18D71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838A47-ABCB-4B3A-9851-8740084BCE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F1B58-EAC7-4C12-98DD-88503913F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2AF10B-9372-4D29-BEDB-95EEB8F673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512324432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中国物联网产业现状与前景展望</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物联网产业概述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中国物联网产业现状分析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中国物联网产业技术创新进展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中国物联网基础设施建设情况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中国物联网在垂直行业应用推广情况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中国物联网产业发展前景展望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物联网产业概述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物联网定义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物联网是指通过信息传感设备，按约定的协议，对任何物体进行信息交换和通信，以实现智能化识别、定位、跟踪、监控和管理的一种网络。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物联网概念最早于1999年提出，之后随着传感器、云计算、大数据等技术的不断发展，物联网逐渐从概念走向实际应用，成为全球信息产业发展的第三次浪潮。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047" b="104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92" b="259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物联网产业链结构</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感知层</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包括传感器、RFID等数据采集设备，以及相应的数据处理技术，负责采集物体的信息。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网络层</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包括互联网、移动通信网等网络基础设施，负责将感知层采集的数据传输到应用层。</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应用层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包括各类应用系统和平台，如智能家居、智能交通、智能医疗等，负责将物联网技术与行业应用相结合，实现智能化管理和服务。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技术水平</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中国在物联网技术研发方面取得了一定成果，但在高端传感器、核心芯片等领域仍依赖进口，需要加强自主创新和技术攻关。</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产业规模</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中国物联网产业规模逐年增长，已成为全球最大的物联网市场之一，但与发达国家相比，中国在物联网技术研发和应用方面仍有差距。</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应用领域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中国物联网应用领域不断拓展，已覆盖智能家居、智能交通、智能医疗等多个领域，但与发达国家相比，在应用广度和深度上仍有提升空间。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99" r="16699"/>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国内外物联网产业对比分析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中国物联网产业现状分析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350" r="273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国家级政策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中国政府出台了一系列支持物联网产业发展的国家级政策，包括《物联网发展专项行动计划》等，明确提出了物联网产业的发展目标、重点任务和保障措施。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地方政策</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各地政府也相继出台了支持物联网产业发展的地方政策，包括税收优惠、资金扶持、人才引进等措施，为物联网产业的快速发展提供了有力保障。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政策环境及支持措施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中国物联网市场规模不断扩大，已经成为全球最大的物联网市场之一。根据市场调研机构的数据，中国物联网市场规模已经超过万亿元人民币，并且保持着快速增长的态势。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中国物联网市场的增长速度也非常快，预计未来几年将保持高速增长。随着5G、人工智能等技术的不断发展和应用，物联网市场的增长潜力将进一步释放。</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市场规模与增长速度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工业领域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物联网技术在工业领域的应用已经非常广泛，包括智能制造、工业自动化、工业互联网等。例如，一些企业利用物联网技术实现了生产线的自动化和智能化，提高了生产效率和产品质量。</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6" r="1662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农业领域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物联网技术在农业领域的应用也越来越多，包括智能农业、精准农业等。例如，一些农业企业利用物联网技术实现了对农田的实时监测和管理，提高了农业生产效率和质量。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城市管理领域</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物联网技术在城市管理领域的应用也非常广泛，包括智能交通、智能安防、智能环保等。例如，一些城市利用物联网技术实现了对交通拥堵的实时监测和调度，提高了城市交通运行效率。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主要应用领域及案例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竞争格局</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中国物联网市场的竞争格局非常激烈，众多企业在争夺市场份额。目前，中国物联网市场已经形成了以华为、阿里巴巴、腾讯等为代表的龙头企业群体。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龙头企业分析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华为是中国物联网市场的龙头企业之一，其在物联网技术研发和应用方面处于领先地位。阿里巴巴和腾讯也在积极布局物联网市场，通过投资和合作等方式不断扩大市场份额。此外，还有一些专注于物联网领域的创新型企业也在不断崛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竞争格局与龙头企业分析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中国物联网产业技术创新进展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传感器技术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中国传感器产业在微型化、智能化、集成化等方面取得显著进展，为物联网应用提供了丰富的感知手段。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云计算与大数据技术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中国在云计算和大数据领域积累了丰富的技术储备，为物联网数据的存储、处理和分析提供了有力支撑。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物联网通信技术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中国在NB-IoT、5G等物联网通信技术方面取得重要突破，实现了大规模商用部署。</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关键技术研发成果展示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创新能力评价及提升策略</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创新能力评价</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中国在物联网领域的专利申请和授权数量持续增长，表明其创新能力不断提升。同时，中国物联网企业在国际市场上的竞争力也在逐步增强。</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提升策略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为进一步提升物联网创新能力，中国需要加强基础研究和前沿技术研究，加大研发投入力度，培养高素质人才，加强国际合作与交流。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0" r="1001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中国工业物联网在智能制造、智慧能源等领域取得显著成果，通过跨界融合实现了生产过程的数字化、网络化和智能化。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工业物联网</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中国农业物联网在精准农业、智慧农业等领域取得重要突破，通过物联网技术实现了农业生产过程的精细化管理和智能化决策。</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农业物联网</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中国智慧城市建设在交通、环保、安防等领域取得显著成效，通过物联网技术实现了城市基础设施的智能化升级和公共服务水平的提升。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智慧城市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跨界融合与协同创新案例分享</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https://d.book118.com/745123244320011111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2024-09-17T20:22:32.573</cp:lastPrinted>
  <dcterms:created xsi:type="dcterms:W3CDTF">2024-09-17T12:22:32Z</dcterms:created>
  <dcterms:modified xsi:type="dcterms:W3CDTF">2024-09-17T12:22:34Z</dcterms:modified>
</cp:coreProperties>
</file>