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9979A-62CF-4FB0-B60A-632514F2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B4638-64A5-442E-A57D-1A9E1AF7F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C2A80-5DDA-46C5-9719-3D85B796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AEEB5-E078-40C7-B8B8-8577ECDD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B7C2B0-75C2-4B08-AFCB-674E33D7A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4613F-50A6-49F8-B51B-A86541F4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4E691-ADF4-4E68-AFF7-2D9CC0C8B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552B5-81FA-4EC5-8265-7A0D83F05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9A860-E1C2-4001-8572-F64D5D566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DCC7-CF9F-422C-93B5-EA86EE0CE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DA7C1-E947-4C5B-B186-B55325C9C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240420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三个可行性活动方案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活动方案一：户外拓展训练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活动方案二：团队建设活动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活动方案三：公益活动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方案对比与选择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活动方案一：户外拓展训练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通过户外拓展训练中的团队合作项目，增进团队成员间的信任和默契，提高团队协作能力。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提升个人心理素质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通过挑战自我、克服困难等项目，提升个人心理素质，增强自信心和应对压力的能力。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通过解决实际问题、创新性项目等，激发团队成员的创新思维，提高解决问题的能力。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确定活动场地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选择适合户外拓展训练的场地，如森林、山地、湖泊等，确保安全可靠。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设计活动项目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根据目标与目的，设计具有挑战性、趣味性和实用性的拓展训练项目，如绳网穿越、徒步越野、定向越野等。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组织与实施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确定活动时间、人员分工、物资准备等，确保活动的顺利进行。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制定详细的安全预案，配备专业的安全保障人员和设备，确保活动的安全性。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实施细节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通过共同经历困难和挑战，增进团队成员间的感情和默契，提高团队凝聚力。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通过拓展训练中的挑战项目，提升个人自信心、勇气和应对压力的能力。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通过解决实际问题等项目，激发团队成员的创新精神，提高解决问题的能力。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活动方案二：团队建设活动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提高团队凝聚力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目标与目的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通过团队建设活动，加强团队成员之间的沟通与合作，提高团队协作效率。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团队建设活动中的挑战和问题需要团队成员共同解决，有助于培养成员的领导能力和解决问题的能力。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通过共同完成挑战和任务，增强团队成员之间的信任和默契，形成更紧密的团队凝聚力。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通过参与有趣的团队建设活动，提高员工的工作满意度和归属感，增强员工的工作积极性和忠诚度。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根据团队成员的兴趣和特点，选择适合的团队建设活动，如户外拓展、室内团建等。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选择合适的团队建设活动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组织与协调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制定详细的计划，包括活动时间、地点、参与人员、预算等，确保活动的顺利进行。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确保活动的组织与协调工作顺利进行，包括场地布置、设备准备、人员分工等。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在活动过程中，对活动进行监控与评估，及时调整和改进活动方案，确保达到预期效果。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实施细节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通过团队建设活动，加强团队成员之间的沟通与合作，提高团队协作效率。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通过共同完成挑战和任务，增强团队成员之间的信任和默契，形成更紧密的团队凝聚力。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团队建设活动中的挑战和问题需要团队成员共同解决，有助于培养成员的领导能力和解决问题的能力。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通过参与有趣的团队建设活动，提高员工的工作满意度和归属感，增强员工的工作积极性和忠诚度。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活动方案三：公益活动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通过公益活动，展示公司的社会责任和价值观，提升公司在公众心目中的形象。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通过共同参与公益活动，增强员工之间的团队精神和凝聚力。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增强员工凝聚力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为社会做出贡献，帮助弱势群体，传递正能量。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回馈社会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https://d.book118.com/745124042000011103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2024-09-12T03:25:28.878</cp:lastPrinted>
  <dcterms:created xsi:type="dcterms:W3CDTF">2024-09-11T19:25:28Z</dcterms:created>
  <dcterms:modified xsi:type="dcterms:W3CDTF">2024-09-11T19:25:30Z</dcterms:modified>
</cp:coreProperties>
</file>