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864444-27E1-4659-B617-C05F5B5319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EE0E16-0732-4D5C-B678-2A415E729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39AA7F-91AB-421E-B1A8-DE1709BEA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12DDD0-B044-438A-8F4A-B8D06FF69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3A2A75-3828-4A5B-84EE-7B138B16BC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002F32-34E9-4FAF-B720-F741023A21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67E410-0499-4BA3-82C4-0B36FC0704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576FF-814A-4F03-955E-C81AFB352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A746EA-1816-4160-B572-E56C0D39C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2AC8C-BE0E-481F-88F1-3F5EFC65C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F0FD8A-C8D0-479B-A4B0-47B880742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1243043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术后肠梗阻护理查房</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术后肠梗阻概述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术后肠梗阻的护理评估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术后肠梗阻的护理措施</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术后肠梗阻的康复指导</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术后肠梗阻的预防措施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术后肠梗阻概述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术后肠梗阻是指手术后由于各种原因引起的肠道机械性堵塞或功能性紊乱，导致肠内容物无法正常通过肠道。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根据发病机制和临床表现，术后肠梗阻可分为机械性肠梗阻、动力性肠梗阻和血运性肠梗阻。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636" b="96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术后肠梗阻的病因多样，主要包括手术操作损伤、炎症、粘连、肿瘤压迫等。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术后肠梗阻的发病机制涉及多个方面，包括肠道运动障碍、肠道炎症、粘连形成等。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术后肠梗阻主要表现为腹痛、腹胀、呕吐、排气排便停止等症状，严重时可出现水电解质紊乱和酸碱平衡失调。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术后肠梗阻的诊断主要依据临床表现和相关辅助检查，如腹部X线平片、腹部CT等。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术后肠梗阻的护理评估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疼痛程度</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肠道功能恢复情况</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营养状况</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心理状态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评估内容与方法</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评估患者疼痛的部位、性质、程度和持续时间，采用疼痛评估量表进行量化评估。</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观察患者排气、排便情况，了解肠道蠕动恢复情况。</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评估患者的体重、血清白蛋白等指标，了解患者的营养状况。</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关注患者的情绪变化，评估患者的焦虑、抑郁等心理状况。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不同年龄和性别患者的生理特征和恢复能力存在差异。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年龄与性别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基础疾病与并发症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手术方式与范围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了解患者是否存在高血压、糖尿病等基础疾病及其对术后肠梗阻的影响。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评估手术方式、范围与术后肠梗阻发生的关系。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患者情况评估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评估护理措施是否有效缓解患者疼痛、促进肠道功能恢复。</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护理措施的有效性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了解患者对护理工作的满意度，收集患者及家属的意见和建议。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患者满意度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统计术后肠梗阻等相关并发症的发生率，分析原因并提出改进措施。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并发症发生率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术后肠梗阻的护理措施</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https://d.book118.com/745124304303011103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2024-09-13T06:46:04.275</cp:lastPrinted>
  <dcterms:created xsi:type="dcterms:W3CDTF">2024-09-12T22:46:04Z</dcterms:created>
  <dcterms:modified xsi:type="dcterms:W3CDTF">2024-09-12T22:46:06Z</dcterms:modified>
</cp:coreProperties>
</file>