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1B26D-7B0F-4655-A5CE-EF6C3945A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F3FEE-7E91-4100-B2CA-1A72E7DF0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30851-C935-4EBC-AF14-5DA19D2F2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7A61D-C75C-4730-BD0B-CA5121769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721B57-2EC4-4910-8100-1DD850B48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9E6B02-7BB3-465D-910C-B529FCD89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FCBB09-A8E9-4BF8-8B2B-86353FF3F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6F215-86BC-48E3-AB8A-E42361F4E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66AB5-AE55-490D-BDB9-DC696BC31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6153C-C0B8-4D78-BCB4-433127698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BC8A4-77F1-4361-B2B0-084F9D1E8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13133322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大学生外出考察报告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考察过程与经历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考察内容与发现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考察成果与收获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考察中遇到的问题与解决方案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对未来的展望与建议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本次报告旨在分享大学生外出考察的经历和成果，通过对考察过程中的所见所闻、所思所感进行总结和归纳，为读者提供一份详实、客观的考察报告。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随着高等教育的普及和大学生社会实践的深入开展，外出考察已成为大学生学习、实践的重要方式之一。本次考察旨在让大学生更深入地了解社会、增长见识、锻炼能力，为未来的学习和工作打下坚实基础。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57" r="331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056" r="23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99" r="326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本次考察时间为2023年5月10日至2023年5月20日，共计10天。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本次考察地点为浙江省杭州市及周边地区，包括西湖景区、千岛湖景区、阿里巴巴集团总部等多个知名景点和企业。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考察时间和地点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考察过程与经历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1557" r="21557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明确本次考察的主题和目标，以便有针对性地制定考察计划和准备所需资料。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确定考察主题和目标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根据考察主题和目标，制定详细的考察计划，包括考察时间、地点、人员分工、交通和住宿安排等。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制定考察计划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收集与考察主题相关的资料，如相关文献、案例、数据等，以便在考察过程中进行参考和对比。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准备所需资料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提前了解考察地点的自然环境、社会文化、经济发展等情况，以便更好地融入当地环境并进行深入考察。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了解当地情况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考察前的准备工作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实地考察情况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深入现场调研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记录考察过程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收集数据和资料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与当地人员交流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通过实地走访、观察、访谈等方式，深入了解当地自然环境、社会文化、经济发展等方面的实际情况。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通过问卷调查、访谈记录、拍摄照片或视频等方式，收集当地相关数据和资料，以便后续分析和总结。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与当地政府部门、企业、居民等进行交流，了解他们的观点、经验和建议，以便更全面地了解当地情况。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详细记录考察过程中的所见所闻、所思所想，以及遇到的问题和困难，以便后续总结和反思。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撰写考察报告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将本次考察的经历、发现的问题、总结的经验和提出的建议等撰写成详细的考察报告，以便向相关部门和人员汇报并促进后续工作的开展。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整理和分析数据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对收集到的数据和资料进行整理和分析，提炼出有价值的信息和结论。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总结经验和教训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根据考察过程中的实际情况和遇到的问题，总结经验和教训，以便今后更好地进行类似工作。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提出改进建议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针对考察过程中发现的问题和不足，提出具体的改进建议，以便促进当地的发展和进步。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考察后的总结和反思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考察内容与发现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参观了当地博物馆和历史遗址，了解了该地区的文化传承和历史演变。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文化遗产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深入体验了当地的民俗风情，包括服饰、饮食、节庆等方面的特色。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民俗风情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学习了当地的方言和少数民族语言，了解了语言文字的多样性和独特性。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语言文字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当地文化与历史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了解了当地的经济总量、产业结构、发展水平等基本情况。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经济概况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主导产业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深入调研了当地的支柱产业和特色产业，包括制造业、农业、旅游业等。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考察了当地的科技创新能力，包括高新技术企业、研发中心、创新平台等。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经济发展与产业特点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https://d.book118.com/745131333221011123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2024-09-27T12:14:16.407</cp:lastPrinted>
  <dcterms:created xsi:type="dcterms:W3CDTF">2024-09-27T04:14:16Z</dcterms:created>
  <dcterms:modified xsi:type="dcterms:W3CDTF">2024-09-27T04:14:18Z</dcterms:modified>
</cp:coreProperties>
</file>