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CA814-EBFF-42BB-8087-A4B876740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2D3EC-A8E9-4456-B323-B5A73B5CE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5DEC4-D272-4A12-A58A-32FA7C327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25B98-DFE0-47B7-ACC2-42B8B0F20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1EBD37-3AA5-4979-87B2-581DB4A67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A62930-8D25-4770-8F91-2EC38389A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80B68A-8115-44A1-B58B-F1FAD497A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02176-80C4-4478-9078-3C9FACC66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DE853-72B6-4468-A605-A2492B04C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52CF5-8C53-4F87-AE06-182AE5632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96ACD-D258-4B40-B90D-667999808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341200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建筑业上半年工作总结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上半年建筑业市场概况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公司/部门上半年业务回顾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团队建设与人力资源管理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质量安全与环保工作进展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科技创新与成果转化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合作交流与拓展市场布局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通过对上半年工作进行全面梳理，总结成绩和经验，为下半年工作提供参考和借鉴。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结合当前宏观经济形势和建筑业发展趋势，分析行业面临的挑战和机遇，为企业制定合理的发展策略提供依据。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分析行业发展趋势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回顾上半年工作成果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本次总结主要涵盖XXXX年上半年，即1月至6月期间的工作情况。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包括建筑设计、施工、项目管理、市场拓展等各个业务板块的工作进展和成果。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涉及公司在国内外不同地区的项目，包括城市建筑、基础设施、工业园区等领域的建设情况。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上半年建筑业市场概况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7" b="8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建筑业总产值稳步增长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根据国家统计局数据，上半年建筑业总产值达到XX万亿元，同比增长XX%，增速较去年同期提高XX个百分点。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新签合同额持续增长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上半年，建筑业企业新签合同额XX万亿元，同比增长XX%，表明市场需求依然旺盛。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建筑业增加值占比提高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上半年建筑业增加值占国内生产总值的比重为XX%，比上年同期提高XX个百分点，对经济增长的贡献率有所提升。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06" r="25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国有企业市场份额稳步提升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上半年，国有及国有控股建筑业企业完成建筑业总产值XX万亿元，同比增长XX%，增速高于全行业平均水平，市场份额稳步提升。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民营企业市场竞争力增强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随着市场准入的放宽和政策的扶持，民营建筑业企业数量不断增加，市场竞争力逐渐增强，上半年完成建筑业总产值占比达到XX%。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外资和港澳台资企业市场份额较小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虽然外资和港澳台资建筑业企业在国内市场上取得了一定的发展，但整体市场份额仍然较小，上半年完成建筑业总产值占比不足XX%。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建筑行业政策调整频繁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上半年，国家及地方政府针对建筑行业出台了一系列政策法规，涉及招投标、资质管理、安全生产、环保等方面，政策调整频繁。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政策变动对企业经营产生影响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政策法规的变动对企业的经营模式、业务范围、资质要求等方面产生了较大影响，企业需要不断调整自身战略以适应政策变化。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环保政策对建筑行业提出更高要求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随着国家对环保的重视程度不断提升，建筑行业也面临着更加严格的环保要求。企业需要加强环保意识，采取更加环保的建筑材料和施工方式，以降低对环境的影响。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政策法规变动及影响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公司/部门上半年业务回顾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成功完成了5个大型商业综合体、3个高端住宅项目和2个公共设施项目，总建筑面积达到100万平方米。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重点项目完成情况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通过精细化管理和科学调度，确保所有项目按照合同约定的时间节点顺利推进，整体进度提前了10%。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严格执行国家和行业相关标准，实现了零事故、零质量问题的双零目标。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质量控制与安全管理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完成项目概述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成功签订了10个新项目合同，合同总额达到5亿元人民币，同比增长20%。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新签合同数量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新增订单中，商业综合体占比40%，高端住宅占比30%，公共设施占比20%，其他类型项目占比10%。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订单结构分析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875" r="7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成功开拓了3个新的城市市场，进一步扩大了公司的业务范围和品牌影响力。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新增合同及订单情况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利润水平分析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实现净利润1.5亿元人民币，同比增长20%，利润率达到18.75%，较去年同期提高了2.5个百分点。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业务收入情况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上半年实现业务收入8亿元人民币，同比增长15%，其中建筑工程收入占比70%，市政工程收入占比20%，其他收入占比10%。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通过精细化管理、技术创新和采购优化等措施，有效控制了项目成本，提高了整体盈利水平。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业务收入与利润分析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团队建设与人力资源管理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人员结构优化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根据公司业务需求和项目特点，对人员结构进行了优化，增加了专业技术人员和项目管理人员的比例，提高了团队整体的专业素质和执行能力。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上半年共招聘新员工50名，其中包括建筑师、结构工程师、电气工程师、给排水工程师等多个专业领域，为公司注入了新的活力和创新力。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人员结构优化及招聘情况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选派优秀员工参加行业内的专业培训和研讨会，引进新的理念和技术，促进了公司业务的创新和发展。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技能竞赛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举办了多场技能竞赛，激发了员工学习和提升技能的积极性，提高了员工的专业技能水平。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组织开展了多场内部培训，包括项目管理、专业技能、团队协作等方面的课程，提高了员工的综合素质和业务水平。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培训与技能提升举措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75" r="303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制定了科学合理的绩效考核制度，对员工的工作表现、工作成果、团队协作等方面进行全面评价，为员工的晋升和奖惩提供了依据。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建立了完善的激励机制，包括年终奖金、优秀员工评选、晋升机会等多种奖励措施，激发了员工的工作积极性和创造力。同时，对于表现不佳的员工也进行了及时的沟通和辅导，帮助其改进工作方法和态度。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员工绩效考核及激励机制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https://d.book118.com/745134120010011102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2024-09-10T18:48:33.200</cp:lastPrinted>
  <dcterms:created xsi:type="dcterms:W3CDTF">2024-09-10T10:48:33Z</dcterms:created>
  <dcterms:modified xsi:type="dcterms:W3CDTF">2024-09-10T10:48:35Z</dcterms:modified>
</cp:coreProperties>
</file>