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E0A10-5107-45E0-BD91-01D0EF423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B3624-F977-4EDC-9480-BF80C4828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7D6AE-2D1C-4E8F-B28C-AACB78321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22BC6-0875-4CA5-AC15-6573311BB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ABCF86-6C63-4217-A2B8-FFD4489CF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E5E4C2-2717-449B-BA80-85B21C88F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35D077-7F83-445C-8854-AE375B610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EAA1D2-7F6A-4FEF-B078-E4D58A912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1491ED-4504-4067-BA18-3D268C7C6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89506-6D7D-475A-B91C-625A02164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D794C-E4CC-41A2-9AAB-0428C8D59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13414404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护理文书书写存在问题原因分析及整改措施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护理文书书写现状及存在问题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提高护理文书书写质量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通过分析问题原因，提出整改措施，进而提高护理文书书写质量，保障患者安全。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促进护理工作规范化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规范的护理文书书写是护理工作的重要组成部分，有助于提高护理工作的整体水平和效率。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适应医疗改革要求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随着医疗改革的深入推进，对护理工作的要求也越来越高，提高护理文书书写质量是适应改革要求的必要措施。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包括护理人员、护理管理者、相关医疗人员等。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涉及人员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375" b="113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针对近期内出现的护理文书书写问题进行分析和整改。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包括护理记录、护理计划、护理评估等各类护理文书的书写问题。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护理文书书写现状及存在问题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字体不工整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书写时字迹潦草，难以辨认，影响阅读和理解。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格式不统一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不同医院或科室的护理文书格式不一致，给管理和交流带来不便。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用词不准确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使用医学术语不规范，容易造成误解或歧义。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书写不规范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护理记录中缺少必要的项目，如患者姓名、性别、年龄等基本信息。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记录不全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对患者病情、护理措施等描述不详细，缺乏全面性和连续性。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缺少评估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未对患者的病情、心理状态等进行全面评估，影响护理计划的制定和实施。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内容不完整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对患者症状、体征等描述过于简单或模糊，缺乏具体性和准确性。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描述模糊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使用过于专业或晦涩的词汇，导致非专业人员难以理解。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用语不当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护理记录中各部分内容之间缺乏逻辑联系，使读者难以理解护理过程和结果。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逻辑混乱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表达不清晰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漏签名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护理记录中缺少护士或医生的签名，无法确认记录的真实性和准确性。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签名不规范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签名不清晰或难以辨认，无法确认签名人的身份。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代签名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存在代签名现象，即一人代替另一人签名，违反医疗规范。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签名不齐全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问题原因分析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缺乏规范化培训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护理人员在入职前未接受统一的护理文书书写培训，书写规范掌握不足。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医院内部缺乏定期的护理文书书写培训课程和考核机制，导致护理人员书写水平参差不齐。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不同科室、不同医院之间的护理文书书写要求存在差异，缺乏统一的标准和规范。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护理人员工作量大，常常需要在短时间内完成大量的护理记录和文书工作。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紧急情况下，护理人员可能无法及时、准确地记录患者的病情变化和治疗过程。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繁重的工作负担可能导致护理人员产生疲劳和焦虑情绪，影响护理文书的书写质量。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工作繁忙，时间紧迫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对护理文书重要性认识不足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部分护理人员对护理文书在医疗过程中的重要性认识不足，缺乏书写护理文书的积极性和主动性。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护理文书作为医疗过程的重要记录，对于患者的治疗、康复以及医院的医疗质量管理具有重要意义。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缺乏认识可能导致护理人员在书写过程中敷衍了事，出现错漏、涂改等问题。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监管力度不够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医院内部对于护理文书书写的监管力度不够，缺乏有效的监督和考核机制。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护理管理部门对于护理文书书写的指导和帮助不足，未能及时发现和纠正书写过程中存在的问题。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缺乏严格的奖惩制度，对于书写质量差的护理人员未能给予相应的惩罚和警示。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https://d.book118.com/745134144042011103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2024-09-12T11:14:26.343</cp:lastPrinted>
  <dcterms:created xsi:type="dcterms:W3CDTF">2024-09-12T03:14:26Z</dcterms:created>
  <dcterms:modified xsi:type="dcterms:W3CDTF">2024-09-12T03:14:28Z</dcterms:modified>
</cp:coreProperties>
</file>