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FCB5D5-5FC6-4FE9-A54A-FE6F33295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940D5E-793A-47F0-9318-12F52A707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D5350B-73CB-4542-8EE3-A0AD855145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C60761-E797-4B45-9BDF-0E58D25F3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57CA5D-46A5-4191-806B-D4C8C7347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7DDFCA-D7AB-4307-8B22-5EAFA4ACB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5F5FE4-B61E-47AA-A5D4-546DE2E9E9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8B462D-506D-4CA1-B3C2-98769863F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BF866F-D104-4075-9C0D-D7B87E802D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707E0F-1B5B-45EF-B4C4-DF5E5858CF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4A0F02-304E-4A5F-A378-D84A01A6DE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5141204010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人工智能教育在中小学生科学课程中的应用与实践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人工智能教育在中小学科学课程中的应用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实践案例：某小学科学课程的AI教育应用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人工智能教育在中小学科学课程中的挑战与对策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人工智能教育在中小学科学课程中的前景展望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人工智能教育的重要性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随着人工智能技术的快速发展，培养中小学生的AI素养已成为当代教育的重要任务。将AI教育融入中小学科学课程，有助于激发学生对科技的兴趣，培养创新思维和解决问题的能力。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适应未来社会需求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AI技术的普及将深刻影响未来社会的各个领域，提前在中小学阶段引入AI教育，有助于让学生更好地适应未来社会的需求。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125" r="251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发达国家在中小学阶段普遍重视AI教育，纷纷将AI纳入课程体系，并与科学课程紧密结合。例如，美国、英国、日本等国家都制定了相应的AI教育政策，推动AI技术在基础教育中的应用。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我国近年来也开始重视中小学阶段的AI教育，一些学校尝试将AI技术融入科学课程，但整体上仍处于探索阶段。缺乏系统的教材和教学方法，以及专业的师资队伍是当前面临的主要问题。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本研究旨在探讨如何将AI教育有效地融入中小学科学课程，提高学生的AI素养和科技创新能力。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如何实现AI教育与科学课程的有机结合？如何设计符合中小学生认知特点的AI教学内容和方法？如何评价AI教育在中小学科学课程中的实施效果？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研究目的与问题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人工智能教育在中小学科学课程中的应用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9290" r="929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智能化教学资源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智能化课件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利用人工智能技术，将传统课件转化为具有交互性、自适应性的智能化课件，提高学生的学习兴趣和效果。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虚拟实验室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通过虚拟现实技术，构建虚拟实验室，让学生在模拟的实验环境中进行实践操作，提高实验教学的效果和质量。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智能化图书馆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利用人工智能技术，构建智能化图书馆，为学生提供个性化的阅读推荐和学习资源导航，提高学生的阅读效果和信息素养。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学习进度管理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利用人工智能技术，对学生的学习进度进行实时跟踪和管理，为学生提供个性化的学习反馈和建议，帮助学生更好地掌握知识和技能。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学习路径推荐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通过分析学生的学习行为、兴趣和能力等因素，为学生推荐个性化的学习路径和资源，满足学生的不同学习需求。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智能化学习辅导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通过智能化学习辅导系统，为学生提供个性化的学习辅导和指导，帮助学生解决学习中遇到的问题和困难。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6421" b="6421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个性化学习路径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利用自然语言处理等技术，对学生的作业进行自动批改和评分，减轻教师的工作负担，提高作业批改的效率和准确性。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智能化作业批改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通过分析学生的学习数据和行为，对学生的学习效果进行评估和预测，为教师提供有针对性的教学建议和改进措施。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学习效果评估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4042" r="240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750" r="18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根据学生的学习情况和评估结果，为学生提供个性化的学习反馈和建议，帮助学生更好地了解自己的学习情况和改进方向。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个性化学习反馈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智能化评价与反馈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实践案例：某小学科学课程的AI教育应用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https://d.book118.com/745141204010011044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2024-09-06T04:21:57.608</cp:lastPrinted>
  <dcterms:created xsi:type="dcterms:W3CDTF">2024-09-05T20:21:57Z</dcterms:created>
  <dcterms:modified xsi:type="dcterms:W3CDTF">2024-09-05T20:21:59Z</dcterms:modified>
</cp:coreProperties>
</file>