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628D58-D798-4E2A-A717-C8C3D59E5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785181-1A3A-47BA-BE8D-99DB94112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94633F-53B3-4279-86B7-B22A817C3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CF62E1-CB0B-480C-B3D6-C4932F0ED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CB2263-0193-4C27-8250-22597663B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29C306-10DF-4B9A-974C-418B155C5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E2E323-932A-45E6-BBDC-AC047D482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AB6DB8-D263-414F-8C93-4A42FDBBA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676E0F-BB30-4CBE-BC26-2066643F7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18C1D1-D6F2-4F65-AC2E-09AB022AC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321F4A-ABEB-4E92-8CCB-52CF4C975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3.jpeg" /><Relationship Id="rId4" Type="http://schemas.openxmlformats.org/officeDocument/2006/relationships/image" Target="../media/image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141323012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如何为安全培训工作创建一个有效的学习计划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了解安全培训需求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设计安全培训课程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开发安全培训材料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实施安全培训计划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评估安全培训效果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持续改进安全培训计划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了解安全培训需求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提高员工的安全意识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培养员工的安全操作技能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确保员工掌握安全规章制度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确定培训目标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分析员工的安全知识水平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对员工进行安全知识测试，了解其现有水平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分析员工在安全操作中存在的问题和不足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根据员工的知识水平制定个性化的学习计划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确定培训内容和主题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针对不同岗位和工种，制定相应的安全操作规程培训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针对常见的安全事故和风险，制定应急处理和预防措施培训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针对法律法规和标准要求，制定相应的安全知识和意识培训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根据企业实际情况，增加其他相关的安全培训主题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设计安全培训课程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面对面授课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视频教程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模拟演练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选择合适的培训方法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通过专业讲师进行面对面的讲解和演示，增强学员的互动性和参与度。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利用多媒体资源制作培训视频，方便学员随时随地学习。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通过模拟实际工作场景，让学员进行实践操作，提高应对突发情况的能力。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结合实际案例进行讲解和分析，增强学员对安全问题的认识和理解。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明确培训目的，确保培训内容与实际需求相符合。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确定培训目标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根据目标制定详细的培训内容，包括理论知识、实践操作和案例分析等。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安排培训内容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合理安排培训时间，确保学员有足够的时间学习和掌握知识。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分配培训时间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制定明确的评估标准，对学员的学习成果进行考核和评价。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制定评估标准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制定详细的课程计划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选择学员工作和生活相对稳定的时间进行培训，提高培训效果。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选择具备良好教学设施和环境的场所进行培训，确保教学质量。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选择合适的地点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确定培训时间和地点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开发安全培训材料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根据企业安全要求和员工需求，明确培训的主题、目标、大纲和要点。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确定培训目标和内容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查阅相关法律法规、行业标准、安全事故案例等，为教材编写提供依据和素材。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收集资料和信息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按照确定的培训目标和内容，编写详细的教材，包括文字、图表、案例等。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编写教材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对编写的教材进行审核和修改，确保内容的准确性和完整性。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审核和修改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编写培训教材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根据教材内容，制作简洁明了、重点突出的PPT，帮助学员更好地理解培训内容。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制作PPT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录制视频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后期编辑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通过录制视频教程，让学员更直观地了解安全操作流程和注意事项。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对录制的视频进行剪辑、配音、字幕等后期编辑，提高视频质量和观看体验。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制作培训PPT和视频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https://d.book118.com/745141323012011123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2024-09-26T18:16:11.320</cp:lastPrinted>
  <dcterms:created xsi:type="dcterms:W3CDTF">2024-09-26T10:16:11Z</dcterms:created>
  <dcterms:modified xsi:type="dcterms:W3CDTF">2024-09-26T10:16:13Z</dcterms:modified>
</cp:coreProperties>
</file>