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8EB9FE-9B66-4695-92F0-C7BCC5C92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53C88-0F21-4D06-AAEA-C712F32AE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4BEFAA-94EF-4357-802A-685D9614CF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CB739F-6724-4E24-A20A-E4B45A47B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4F1990-A6D1-4BCB-AD2A-3636B8F3C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7143E7-A9A4-4728-9729-BE2DD1E3E1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C1AB41-ABDE-4181-82F0-C51DA0312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42C620-34DB-4EC8-AB7B-39055E001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9D3C0-C107-44A2-A630-1BF724DA5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083B34-5930-4720-923D-1117ED6CB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A8B1D-628E-4B91-BDF0-28BEC08CB5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14233314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医药经理的绩效考核策略论述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医药经理的职责与角色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绩效考核结果应用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绩效考核策略优化建议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提升医药经理工作绩效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通过绩效考核，评估医药经理的工作表现，发现其不足之处，并提供改进意见，从而提升其工作绩效。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适应医药行业发展需求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随着医药行业的快速发展，医药经理需要具备更高的专业素质和管理能力，绩效考核可以帮助企业选拔优秀人才，满足行业发展需求。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实现企业战略目标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绩效考核可以将企业战略目标与医药经理个人目标相结合，通过考核引导医药经理关注企业战略重点，从而推动企业战略目标的实现。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促进企业内部公平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绩效考核可以确保企业内部对医药经理的评价标准和奖励机制公平、公正，避免出现不公正的待遇和偏见。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提升企业整体绩效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通过对医药经理的绩效考核，可以发现企业管理中存在的问题和不足，为改进管理提供依据，从而提升企业整体绩效。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激励员工积极性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通过绩效考核，可以给予医药经理相应的奖励和惩罚，从而激励其积极工作，提高工作满意度和归属感。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018" r="1801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医药经理的职责与角色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根据市场趋势和客户需求，制定并执行有效的销售策略，确保销售目标的达成。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制定并执行医药销售策略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管理销售团队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负责组建、培训和管理销售团队，提高团队整体的销售业绩和服务水平。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与客户保持密切联系，了解客户需求，提供个性化的解决方案，提高客户满意度。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进行市场调研，分析竞争对手和行业动态，为销售策略的制定提供数据支持。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医药经理的角色定位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作为销售团队的领导者，需要具备强烈的责任心和使命感，带领团队不断前进。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在销售策略制定、市场布局等关键问题上，需要医药经理做出明智的决策。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协调内外部资源，确保销售活动的顺利进行，同时协调处理各种突发事件。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不断探索新的销售模式和方法，推动团队的创新和发展。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医药行业的竞争日益激烈，医药经理需要承受较大的工作压力。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市场环境和客户需求不断变化，医药经理需要不断适应和应对各种挑战。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高挑战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医药行业涉及的专业知识广泛而深入，医药经理需要具备较高的专业素养。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高专业性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优秀的医药经理往往能够获得丰厚的薪资和福利待遇，以及广阔的职业发展空间。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高回报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医药经理的工作特点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绩效考核策略制定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提升销售业绩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通过绩效考核激励医药经理积极开拓市场，提高销售业绩。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加强团队管理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通过考核医药经理的团队管理能力，促进团队协作和整体业绩提升。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推动创新发展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鼓励医药经理关注行业趋势，推动产品和服务的创新。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明确考核目标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包括销售额、销售量、客户数量等量化指标。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销售业绩指标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包括员工满意度、员工流失率、团队氛围等评估团队稳定性和协作能力的指标。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团队管理指标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包括新产品开发数量、专利申请数量、市场分析报告等体现创新能力的指标。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创新发展指标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制定考核标准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设定明确的业绩目标，根据目标完成情况进行考核。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通过上级、下级、同事、客户等多方面的反馈来评估医药经理的绩效。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关键绩效指标法（KPI）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选取关键业绩指标，对医药经理进行定期评估。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平衡计分卡（BSC）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从财务、客户、内部流程、学习与成长四个维度对医药经理进行全面考核。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选择考核方法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https://d.book118.com/745142333142011103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2024-09-12T20:54:18.770</cp:lastPrinted>
  <dcterms:created xsi:type="dcterms:W3CDTF">2024-09-12T12:54:18Z</dcterms:created>
  <dcterms:modified xsi:type="dcterms:W3CDTF">2024-09-12T12:54:20Z</dcterms:modified>
</cp:coreProperties>
</file>