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930CFC-C660-4A6B-9653-D1A5952C8F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50D33B-F5D0-4EB9-88DF-4AFE01253D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E6DC72-C0A1-4513-8121-DD5A7D287C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C8DF2C-6DD6-42FC-9CB7-F86AE4B022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462269-90C4-42FA-8228-C75512CE18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653685-516D-4C9B-AB99-27CF18F7FFB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442D96-4AC2-4790-B4E8-8B2661EF33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535927-BE6B-46E8-AF8C-998B1369A1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2A88DE-CBA9-4D18-A79F-E257ED0747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6962FF-FF71-435E-8C3A-900A60761B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4331E8-87B3-4A56-B6E6-7380DE9870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514333101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导热理论和导热微分方程</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导热基本概念与理论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导热微分方程建立与求解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典型几何形状物体稳态导热分析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非稳态导热过程数值解法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实验测定方法与误差分析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工程应用案例分析与讨论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导热基本概念与理论</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热传导定义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热传导是物体内部或物体之间由于温度差异引起的热量传递现象。</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物理意义</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热传导是热量传递的三种基本方式之一，对于理解热量传递过程和热工设备的热设计具有重要意义。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热传导定义及物理意义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127" b="1212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物体内部各点温度的集合，反映了物体内部热量的分布状况。</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表示单位时间内通过单位面积的热流量，其方向与等温面垂直，指向温度降低的方向。</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温度场与热流密度矢量</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热流密度矢量</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温度场</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稳态与非稳态导热过程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稳态导热过程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物体内部各点温度不随时间变化，仅与空间位置有关。此时，热量传递达到动态平衡。</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非稳态导热过程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物体内部各点温度随时间变化，热量传递处于非平衡状态。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傅里叶定律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单位时间内通过单位面积的热量与垂直于该面积方向上的温度变化率和导热系数成正比。该定律揭示了热传导的基本规律。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推广形式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针对复杂形状和边界条件的导热问题，可以通过引入等效导热系数、修正傅里叶定律等方法进行求解。</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傅里叶定律及其推广形式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导热微分方程建立与求解</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二维稳态导热微分方程</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描述物体在某一平面内的温度分布，适用于平板、长柱体等简单形状的导热问题。</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一维稳态导热微分方程</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描述物体在某一方向上的温度分布，适用于细长杆、薄板等一维形状的导热问题。</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三维非稳态导热微分方程</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描述物体内部温度随时间和空间的变化关系，适用于复杂形状和边界条件的导热问题。</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直角坐标系下导热微分方程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描述圆柱体内部温度随时间和空间的变化关系，适用于轴对称的导热问题。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圆柱坐标系下的导热微分方程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描述圆柱体在稳态条件下的温度分布，适用于轴对称稳态导热问题。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圆柱坐标系下的稳态导热微分方程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圆柱坐标系下导热微分方程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球坐标系下的导热微分方程</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描述球体内部温度随时间和空间的变化关系，适用于球对称的导热问题。</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球坐标系下的稳态导热微分方程</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描述球体在稳态条件下的温度分布，适用于球对称稳态导热问题。</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球坐标系下导热微分方程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边界条件的设定</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根据物体与外界的相互作用，设定物体表面的温度、热流密度等边界条件。</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初始条件的设定</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根据物体的初始状态，设定物体内部的初始温度分布。</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边界条件与初始条件的处理方法</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采用分离变量法、有限差分法、有限元法等数值方法求解导热微分方程时，需要对边界条件和初始条件进行适当处理，以保证求解的准确性和稳定性。</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边界条件与初始条件设定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典型几何形状物体稳态导热分析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平板稳态导热过程及计算</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可采用解析法或数值法求解平板稳态导热的数学模型。解析法通常适用于简单几何形状和边界条件，而数值法可应用于更复杂的情况。</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平板稳态导热的计算方法</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当平板内温度分布不随时间变化时，称为稳态导热。此时，平板内的热流密度和温度梯度保持恒定。</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平板稳态导热的基本概念</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基于导热微分方程和边界条件，可建立平板稳态导热的数学模型。该模型可用于计算平板内的温度分布和热流密度。</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平板稳态导热的数学模型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长圆柱稳态导热过程及计算</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当长圆柱内的温度分布不随时间变化时，称为稳态导热。此时，长圆柱内的热流密度和温度梯度保持恒定。</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长圆柱稳态导热的数学模型</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基于导热微分方程和边界条件，可建立长圆柱稳态导热的数学模型。该模型可用于计算长圆柱内的温度分布和热流密度。</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长圆柱稳态导热的计算方法</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可采用解析法或数值法求解长圆柱稳态导热的数学模型。对于具有轴对称性的长圆柱，可采用柱坐标系下的导热微分方程进行求解。</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长圆柱稳态导热的基本概念</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球体稳态导热的基本概念</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当球体内的温度分布不随时间变化时，称为稳态导热。此时，球体内的热流密度和温度梯度保持恒定。</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球体稳态导热的数学模型</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基于导热微分方程和边界条件，可建立球体稳态导热的数学模型。该模型可用于计算球体内的温度分布和热流密度。</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球体稳态导热的计算方法</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可采用解析法或数值法求解球体稳态导热的数学模型。对于具有球对称性的球体，可采用球坐标系下的导热微分方程进行求解。</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球体稳态导热过程及计算</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https://d.book118.com/745143331011011104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2024-09-13T17:11:23.332</cp:lastPrinted>
  <dcterms:created xsi:type="dcterms:W3CDTF">2024-09-13T09:11:23Z</dcterms:created>
  <dcterms:modified xsi:type="dcterms:W3CDTF">2024-09-13T09:11:25Z</dcterms:modified>
</cp:coreProperties>
</file>