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9F488-5A82-4993-9D53-D1E370274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ADB1A-9425-478B-97C2-CDEEA6C08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7FDCF-F7CD-4644-A57D-09E23EB19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B72A5-CAB2-4AE0-B1D2-207187A47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5A6A2A-B154-4CC7-BDE5-ED7BDA352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3BAA2C-04C4-4896-A084-9556FA331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F78EF1-AFD5-448C-83B1-C7C10F831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BEB76-84BB-4D8A-9D18-45F036BA9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CCDB7-4C0B-450F-9D7D-25E1AAE5F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6BA78-9DCC-4E1B-9566-0F705D5A6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985E2-8D94-4E9C-881A-C004D11D3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143343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护理管理鱼骨图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鱼骨图分析方法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护理管理鱼骨图实例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鱼骨图在护理管理中的优势与局限性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通过鱼骨图对护理管理中的问题进行系统分析，找出问题的根本原因，为制定有效的解决方案提供依据。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医院管理的重要组成部分，涉及患者安全、医疗质量、护理人员管理等多个方面。在护理管理中，经常会出现一些问题，如患者投诉、护理差错等，这些问题需要得到及时解决，以确保患者安全和医疗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鱼骨图是一种常用的因果分析工具，通过图形化的方式将问题与潜在原因联系起来，帮助分析者更好地理解问题的本质和根源。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鱼骨图由头部和若干条分支组成，头部代表问题，分支代表可能导致问题的潜在原因。分支按照因果关系进行组织，有助于分析者系统地思考和整理思路。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在护理管理中应用鱼骨图，可以帮助管理者更好地理解护理问题的本质和根源，从而制定有效的解决方案。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903" r="8903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鱼骨图分析方法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明确问题的定义和范围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在开始鱼骨图分析之前，需要明确问题的定义和范围，确保分析的针对性和准确性。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收集相关资料和信息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收集与问题相关的资料和信息，包括护理记录、患者反馈、员工意见等，以便更好地理解问题的背景和现状。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根据问题的性质和目标，设计调查问卷或访谈提纲，以便收集更准确、更有针对性的数据。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设计调查问卷或访谈提纲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向相关人员发放调查问卷或进行访谈，并确保收集到的数据真实、可靠。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实施调查或访谈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收集数据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68" b="16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根据问题的性质和目标，选择适合的鱼骨图类型，如流程图、组织结构图等。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根据收集到的数据和信息，按照鱼骨图的绘制方法，将问题拆解成若干个相关因素，并按照逻辑关系进行整理和归类。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绘制鱼骨图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绘制鱼骨图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确定鱼骨图的类型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对鱼骨图中的各个因素进行分析，找出影响问题的主要原因和次要原因。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确定关键因素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通过对因素的分析和比较，确定影响问题的关键因素，为制定改进措施提供依据。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分析鱼骨图中的因素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制定改进措施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根据分析出的关键因素，制定相应的改进方案，包括具体的措施、实施计划和预期效果等。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制定改进方案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按照制定的改进方案，逐步实施各项措施，并对实施过程进行监控和调整，以确保改进效果的有效性和可持续性。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实施改进方案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https://d.book118.com/745143343020011121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2024-09-23T22:08:11.065</cp:lastPrinted>
  <dcterms:created xsi:type="dcterms:W3CDTF">2024-09-23T14:08:11Z</dcterms:created>
  <dcterms:modified xsi:type="dcterms:W3CDTF">2024-09-23T14:08:13Z</dcterms:modified>
</cp:coreProperties>
</file>