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91105-4571-4E67-B83F-60EE8B732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DCAFE-9A80-487C-976C-6CD76DDD2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31FE3-73BE-4CBC-B9DB-1C39B29D5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52819-AE32-44FC-8884-9E0AA48DE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1D0B7-8AB1-41C5-90E2-75E44B4BF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9367B-72F8-466C-9082-7ACC0DB58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B8A47D-BBF2-4E9D-A13B-BB6AFAA2E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0C1A2-69C6-4EE0-942E-A9AE6A518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33DE0-2665-46F8-A991-74ABA3A1A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AC53D-6E84-4506-8D60-E52603F6D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03DE7-DC01-4582-B9F7-1CF8B395A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00000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社交媒体营销模型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社交媒体营销模型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社交媒体营销案例分析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社交媒体营销的挑战与解决方案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91" b="1579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它通过社交媒体平台上的内容分享、互动交流、数据分析等方式，实现品牌知名度的提升、用户转化率的提高以及客户忠诚度的增强。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社交媒体营销能够快速传播品牌信息，扩大品牌影响力，提高品牌知名度。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它能够与目标客户建立直接联系，了解客户需求，提高客户满意度。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社交媒体营销能够降低营销成本，提高营销效果，提升企业的竞争力和盈利能力。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社交媒体平台的多元化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随着社交媒体平台的不断涌现，企业需要不断拓展新的平台，以满足不同客户群体的需求。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数据驱动的营销策略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企业需要利用数据分析工具，了解用户需求和行为特征，制定更加精准的营销策略。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内容营销的崛起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高质量、有价值的内容成为吸引用户的重要手段，企业需要注重内容创作和分享。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社交电商的兴起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社交媒体平台上的电商功能逐渐完善，企业可以利用社交媒体平台进行产品销售和推广。</a:t>
            </a: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>
            <a:off x="5835091" y="2197120"/>
            <a:ext cx="575584" cy="551200"/>
          </a:xfrm>
          <a:custGeom>
            <a:rect l="l" t="t" r="r" b="b"/>
            <a:pathLst>
              <a:path w="21600" h="21600">
                <a:moveTo>
                  <a:pt x="18180" y="12132"/>
                </a:moveTo>
                <a:cubicBezTo>
                  <a:pt x="17710" y="12226"/>
                  <a:pt x="17327" y="12561"/>
                  <a:pt x="17170" y="13012"/>
                </a:cubicBezTo>
                <a:cubicBezTo>
                  <a:pt x="17083" y="13261"/>
                  <a:pt x="16981" y="13503"/>
                  <a:pt x="16868" y="13738"/>
                </a:cubicBezTo>
                <a:cubicBezTo>
                  <a:pt x="16658" y="14169"/>
                  <a:pt x="16694" y="14677"/>
                  <a:pt x="16959" y="15075"/>
                </a:cubicBezTo>
                <a:lnTo>
                  <a:pt x="18131" y="16833"/>
                </a:lnTo>
                <a:lnTo>
                  <a:pt x="16832" y="18132"/>
                </a:lnTo>
                <a:lnTo>
                  <a:pt x="15075" y="16960"/>
                </a:lnTo>
                <a:cubicBezTo>
                  <a:pt x="14850" y="16810"/>
                  <a:pt x="14589" y="16733"/>
                  <a:pt x="14326" y="16733"/>
                </a:cubicBezTo>
                <a:cubicBezTo>
                  <a:pt x="14126" y="16733"/>
                  <a:pt x="13924" y="16778"/>
                  <a:pt x="13738" y="16868"/>
                </a:cubicBezTo>
                <a:cubicBezTo>
                  <a:pt x="13504" y="16981"/>
                  <a:pt x="13262" y="17083"/>
                  <a:pt x="13012" y="17170"/>
                </a:cubicBezTo>
                <a:cubicBezTo>
                  <a:pt x="12561" y="17327"/>
                  <a:pt x="12226" y="17712"/>
                  <a:pt x="12133" y="18180"/>
                </a:cubicBezTo>
                <a:lnTo>
                  <a:pt x="11717" y="20249"/>
                </a:lnTo>
                <a:lnTo>
                  <a:pt x="9881" y="20249"/>
                </a:lnTo>
                <a:lnTo>
                  <a:pt x="9467" y="18180"/>
                </a:lnTo>
                <a:cubicBezTo>
                  <a:pt x="9373" y="17712"/>
                  <a:pt x="9039" y="17327"/>
                  <a:pt x="8588" y="17170"/>
                </a:cubicBezTo>
                <a:cubicBezTo>
                  <a:pt x="8339" y="17083"/>
                  <a:pt x="8096" y="16983"/>
                  <a:pt x="7861" y="16869"/>
                </a:cubicBezTo>
                <a:cubicBezTo>
                  <a:pt x="7675" y="16778"/>
                  <a:pt x="7474" y="16733"/>
                  <a:pt x="7273" y="16733"/>
                </a:cubicBezTo>
                <a:cubicBezTo>
                  <a:pt x="7011" y="16733"/>
                  <a:pt x="6750" y="16810"/>
                  <a:pt x="6525" y="16960"/>
                </a:cubicBezTo>
                <a:lnTo>
                  <a:pt x="4767" y="18132"/>
                </a:lnTo>
                <a:lnTo>
                  <a:pt x="3468" y="16833"/>
                </a:lnTo>
                <a:lnTo>
                  <a:pt x="4639" y="15075"/>
                </a:lnTo>
                <a:cubicBezTo>
                  <a:pt x="4904" y="14677"/>
                  <a:pt x="4939" y="14169"/>
                  <a:pt x="4732" y="13738"/>
                </a:cubicBezTo>
                <a:cubicBezTo>
                  <a:pt x="4618" y="13504"/>
                  <a:pt x="4516" y="13263"/>
                  <a:pt x="4429" y="13013"/>
                </a:cubicBezTo>
                <a:cubicBezTo>
                  <a:pt x="4273" y="12561"/>
                  <a:pt x="3888" y="12227"/>
                  <a:pt x="3419" y="12133"/>
                </a:cubicBezTo>
                <a:lnTo>
                  <a:pt x="1350" y="11718"/>
                </a:lnTo>
                <a:lnTo>
                  <a:pt x="1349" y="9882"/>
                </a:lnTo>
                <a:lnTo>
                  <a:pt x="3419" y="9468"/>
                </a:lnTo>
                <a:cubicBezTo>
                  <a:pt x="3888" y="9374"/>
                  <a:pt x="4273" y="9039"/>
                  <a:pt x="4429" y="8588"/>
                </a:cubicBezTo>
                <a:cubicBezTo>
                  <a:pt x="4516" y="8338"/>
                  <a:pt x="4617" y="8096"/>
                  <a:pt x="4731" y="7862"/>
                </a:cubicBezTo>
                <a:cubicBezTo>
                  <a:pt x="4940" y="7431"/>
                  <a:pt x="4905" y="6923"/>
                  <a:pt x="4639" y="6524"/>
                </a:cubicBezTo>
                <a:lnTo>
                  <a:pt x="3468" y="4767"/>
                </a:lnTo>
                <a:lnTo>
                  <a:pt x="4767" y="3468"/>
                </a:lnTo>
                <a:lnTo>
                  <a:pt x="6525" y="4639"/>
                </a:lnTo>
                <a:cubicBezTo>
                  <a:pt x="6750" y="4790"/>
                  <a:pt x="7011" y="4866"/>
                  <a:pt x="7273" y="4866"/>
                </a:cubicBezTo>
                <a:cubicBezTo>
                  <a:pt x="7474" y="4866"/>
                  <a:pt x="7674" y="4822"/>
                  <a:pt x="7861" y="4732"/>
                </a:cubicBezTo>
                <a:cubicBezTo>
                  <a:pt x="8095" y="4619"/>
                  <a:pt x="8337" y="4517"/>
                  <a:pt x="8586" y="4430"/>
                </a:cubicBezTo>
                <a:cubicBezTo>
                  <a:pt x="9039" y="4272"/>
                  <a:pt x="9373" y="3888"/>
                  <a:pt x="9467" y="3420"/>
                </a:cubicBezTo>
                <a:lnTo>
                  <a:pt x="9881" y="1350"/>
                </a:lnTo>
                <a:lnTo>
                  <a:pt x="11717" y="1350"/>
                </a:lnTo>
                <a:lnTo>
                  <a:pt x="12131" y="3420"/>
                </a:lnTo>
                <a:cubicBezTo>
                  <a:pt x="12225" y="3888"/>
                  <a:pt x="12560" y="4272"/>
                  <a:pt x="13012" y="4430"/>
                </a:cubicBezTo>
                <a:cubicBezTo>
                  <a:pt x="13261" y="4517"/>
                  <a:pt x="13502" y="4617"/>
                  <a:pt x="13737" y="4731"/>
                </a:cubicBezTo>
                <a:cubicBezTo>
                  <a:pt x="13924" y="4822"/>
                  <a:pt x="14125" y="4866"/>
                  <a:pt x="14326" y="4866"/>
                </a:cubicBezTo>
                <a:cubicBezTo>
                  <a:pt x="14589" y="4866"/>
                  <a:pt x="14850" y="4790"/>
                  <a:pt x="15075" y="4639"/>
                </a:cubicBezTo>
                <a:lnTo>
                  <a:pt x="16832" y="3468"/>
                </a:lnTo>
                <a:lnTo>
                  <a:pt x="18131" y="4767"/>
                </a:lnTo>
                <a:lnTo>
                  <a:pt x="16959" y="6524"/>
                </a:lnTo>
                <a:cubicBezTo>
                  <a:pt x="16694" y="6923"/>
                  <a:pt x="16660" y="7431"/>
                  <a:pt x="16867" y="7861"/>
                </a:cubicBezTo>
                <a:cubicBezTo>
                  <a:pt x="16980" y="8096"/>
                  <a:pt x="17083" y="8337"/>
                  <a:pt x="17170" y="8587"/>
                </a:cubicBezTo>
                <a:cubicBezTo>
                  <a:pt x="17327" y="9039"/>
                  <a:pt x="17710" y="9373"/>
                  <a:pt x="18180" y="9467"/>
                </a:cubicBezTo>
                <a:lnTo>
                  <a:pt x="20248" y="9882"/>
                </a:lnTo>
                <a:lnTo>
                  <a:pt x="20250" y="11718"/>
                </a:lnTo>
                <a:cubicBezTo>
                  <a:pt x="20250" y="11718"/>
                  <a:pt x="18180" y="12132"/>
                  <a:pt x="18180" y="12132"/>
                </a:cubicBezTo>
                <a:close/>
                <a:moveTo>
                  <a:pt x="20513" y="8558"/>
                </a:moveTo>
                <a:lnTo>
                  <a:pt x="18445" y="8143"/>
                </a:lnTo>
                <a:cubicBezTo>
                  <a:pt x="18341" y="7844"/>
                  <a:pt x="18218" y="7554"/>
                  <a:pt x="18082" y="7273"/>
                </a:cubicBezTo>
                <a:lnTo>
                  <a:pt x="19254" y="5516"/>
                </a:lnTo>
                <a:cubicBezTo>
                  <a:pt x="19611" y="4980"/>
                  <a:pt x="19540" y="4268"/>
                  <a:pt x="19085" y="3813"/>
                </a:cubicBezTo>
                <a:lnTo>
                  <a:pt x="17787" y="2514"/>
                </a:lnTo>
                <a:cubicBezTo>
                  <a:pt x="17526" y="2253"/>
                  <a:pt x="17181" y="2118"/>
                  <a:pt x="16831" y="2118"/>
                </a:cubicBezTo>
                <a:cubicBezTo>
                  <a:pt x="16573" y="2118"/>
                  <a:pt x="16312" y="2193"/>
                  <a:pt x="16084" y="2345"/>
                </a:cubicBezTo>
                <a:lnTo>
                  <a:pt x="14326" y="3516"/>
                </a:lnTo>
                <a:cubicBezTo>
                  <a:pt x="14044" y="3380"/>
                  <a:pt x="13754" y="3258"/>
                  <a:pt x="13455" y="3155"/>
                </a:cubicBezTo>
                <a:lnTo>
                  <a:pt x="13041" y="1085"/>
                </a:lnTo>
                <a:cubicBezTo>
                  <a:pt x="12916" y="454"/>
                  <a:pt x="12361" y="0"/>
                  <a:pt x="11717" y="0"/>
                </a:cubicBezTo>
                <a:lnTo>
                  <a:pt x="9881" y="0"/>
                </a:lnTo>
                <a:cubicBezTo>
                  <a:pt x="9238" y="0"/>
                  <a:pt x="8684" y="454"/>
                  <a:pt x="8557" y="1085"/>
                </a:cubicBezTo>
                <a:lnTo>
                  <a:pt x="8143" y="3155"/>
                </a:lnTo>
                <a:cubicBezTo>
                  <a:pt x="7843" y="3258"/>
                  <a:pt x="7554" y="3381"/>
                  <a:pt x="7273" y="3516"/>
                </a:cubicBezTo>
                <a:lnTo>
                  <a:pt x="5516" y="2345"/>
                </a:lnTo>
                <a:cubicBezTo>
                  <a:pt x="5287" y="2193"/>
                  <a:pt x="5026" y="2118"/>
                  <a:pt x="4767" y="2118"/>
                </a:cubicBezTo>
                <a:cubicBezTo>
                  <a:pt x="4419" y="2118"/>
                  <a:pt x="4073" y="2253"/>
                  <a:pt x="3812" y="2514"/>
                </a:cubicBezTo>
                <a:lnTo>
                  <a:pt x="2514" y="3813"/>
                </a:lnTo>
                <a:cubicBezTo>
                  <a:pt x="2059" y="4268"/>
                  <a:pt x="1988" y="4980"/>
                  <a:pt x="2345" y="5516"/>
                </a:cubicBezTo>
                <a:lnTo>
                  <a:pt x="3516" y="7273"/>
                </a:lnTo>
                <a:cubicBezTo>
                  <a:pt x="3380" y="7555"/>
                  <a:pt x="3258" y="7844"/>
                  <a:pt x="3154" y="8144"/>
                </a:cubicBezTo>
                <a:lnTo>
                  <a:pt x="1085" y="8558"/>
                </a:lnTo>
                <a:cubicBezTo>
                  <a:pt x="454" y="8684"/>
                  <a:pt x="0" y="9238"/>
                  <a:pt x="0" y="9882"/>
                </a:cubicBezTo>
                <a:lnTo>
                  <a:pt x="0" y="11718"/>
                </a:lnTo>
                <a:cubicBezTo>
                  <a:pt x="0" y="12361"/>
                  <a:pt x="454" y="12916"/>
                  <a:pt x="1085" y="13042"/>
                </a:cubicBezTo>
                <a:lnTo>
                  <a:pt x="3154" y="13456"/>
                </a:lnTo>
                <a:cubicBezTo>
                  <a:pt x="3258" y="13755"/>
                  <a:pt x="3380" y="14046"/>
                  <a:pt x="3516" y="14326"/>
                </a:cubicBezTo>
                <a:lnTo>
                  <a:pt x="2345" y="16083"/>
                </a:lnTo>
                <a:cubicBezTo>
                  <a:pt x="1988" y="16619"/>
                  <a:pt x="2059" y="17332"/>
                  <a:pt x="2514" y="17787"/>
                </a:cubicBezTo>
                <a:lnTo>
                  <a:pt x="3812" y="19086"/>
                </a:lnTo>
                <a:cubicBezTo>
                  <a:pt x="4073" y="19346"/>
                  <a:pt x="4419" y="19482"/>
                  <a:pt x="4767" y="19482"/>
                </a:cubicBezTo>
                <a:cubicBezTo>
                  <a:pt x="5026" y="19482"/>
                  <a:pt x="5287" y="19406"/>
                  <a:pt x="5516" y="19254"/>
                </a:cubicBezTo>
                <a:lnTo>
                  <a:pt x="7273" y="18083"/>
                </a:lnTo>
                <a:cubicBezTo>
                  <a:pt x="7554" y="18220"/>
                  <a:pt x="7843" y="18341"/>
                  <a:pt x="8143" y="18445"/>
                </a:cubicBezTo>
                <a:lnTo>
                  <a:pt x="8557" y="20514"/>
                </a:lnTo>
                <a:cubicBezTo>
                  <a:pt x="8684" y="21146"/>
                  <a:pt x="9238" y="21599"/>
                  <a:pt x="9881" y="21599"/>
                </a:cubicBezTo>
                <a:lnTo>
                  <a:pt x="11717" y="21599"/>
                </a:lnTo>
                <a:cubicBezTo>
                  <a:pt x="12361" y="21599"/>
                  <a:pt x="12916" y="21146"/>
                  <a:pt x="13041" y="20514"/>
                </a:cubicBezTo>
                <a:lnTo>
                  <a:pt x="13456" y="18445"/>
                </a:lnTo>
                <a:cubicBezTo>
                  <a:pt x="13755" y="18341"/>
                  <a:pt x="14046" y="18219"/>
                  <a:pt x="14326" y="18083"/>
                </a:cubicBezTo>
                <a:lnTo>
                  <a:pt x="16084" y="19254"/>
                </a:lnTo>
                <a:cubicBezTo>
                  <a:pt x="16312" y="19406"/>
                  <a:pt x="16573" y="19482"/>
                  <a:pt x="16831" y="19482"/>
                </a:cubicBezTo>
                <a:cubicBezTo>
                  <a:pt x="17181" y="19482"/>
                  <a:pt x="17526" y="19346"/>
                  <a:pt x="17787" y="19086"/>
                </a:cubicBezTo>
                <a:lnTo>
                  <a:pt x="19085" y="17787"/>
                </a:lnTo>
                <a:cubicBezTo>
                  <a:pt x="19540" y="17332"/>
                  <a:pt x="19611" y="16619"/>
                  <a:pt x="19254" y="16083"/>
                </a:cubicBezTo>
                <a:lnTo>
                  <a:pt x="18082" y="14326"/>
                </a:lnTo>
                <a:cubicBezTo>
                  <a:pt x="18219" y="14045"/>
                  <a:pt x="18341" y="13755"/>
                  <a:pt x="18445" y="13456"/>
                </a:cubicBezTo>
                <a:lnTo>
                  <a:pt x="20513" y="13042"/>
                </a:lnTo>
                <a:cubicBezTo>
                  <a:pt x="21145" y="12916"/>
                  <a:pt x="21599" y="12361"/>
                  <a:pt x="21599" y="11718"/>
                </a:cubicBezTo>
                <a:lnTo>
                  <a:pt x="21599" y="9882"/>
                </a:lnTo>
                <a:cubicBezTo>
                  <a:pt x="21599" y="9238"/>
                  <a:pt x="21145" y="8684"/>
                  <a:pt x="20513" y="855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97366" y="2351715"/>
            <a:ext cx="251887" cy="241158"/>
          </a:xfrm>
          <a:custGeom>
            <a:rect l="l" t="t" r="r" b="b"/>
            <a:pathLst>
              <a:path w="21600" h="21600">
                <a:moveTo>
                  <a:pt x="10800" y="20250"/>
                </a:moveTo>
                <a:cubicBezTo>
                  <a:pt x="5580" y="20250"/>
                  <a:pt x="1350" y="16017"/>
                  <a:pt x="1350" y="10800"/>
                </a:cubicBezTo>
                <a:cubicBezTo>
                  <a:pt x="1350" y="5582"/>
                  <a:pt x="5580" y="1349"/>
                  <a:pt x="10800" y="1349"/>
                </a:cubicBezTo>
                <a:cubicBezTo>
                  <a:pt x="16016" y="1349"/>
                  <a:pt x="20250" y="5582"/>
                  <a:pt x="20250" y="10800"/>
                </a:cubicBezTo>
                <a:cubicBezTo>
                  <a:pt x="20250" y="16017"/>
                  <a:pt x="16016" y="20250"/>
                  <a:pt x="10800" y="20250"/>
                </a:cubicBezTo>
                <a:moveTo>
                  <a:pt x="10800" y="0"/>
                </a:moveTo>
                <a:cubicBezTo>
                  <a:pt x="4836" y="0"/>
                  <a:pt x="0" y="4836"/>
                  <a:pt x="0" y="10800"/>
                </a:cubicBezTo>
                <a:cubicBezTo>
                  <a:pt x="0" y="16763"/>
                  <a:pt x="4836" y="21600"/>
                  <a:pt x="10800" y="21600"/>
                </a:cubicBezTo>
                <a:cubicBezTo>
                  <a:pt x="16763" y="21600"/>
                  <a:pt x="21599" y="16763"/>
                  <a:pt x="21599" y="10800"/>
                </a:cubicBezTo>
                <a:cubicBezTo>
                  <a:pt x="21599" y="4836"/>
                  <a:pt x="16763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050524" y="2403531"/>
            <a:ext cx="144597" cy="138501"/>
          </a:xfrm>
          <a:custGeom>
            <a:rect l="l" t="t" r="r" b="b"/>
            <a:pathLst>
              <a:path w="21600" h="21600">
                <a:moveTo>
                  <a:pt x="10800" y="18900"/>
                </a:moveTo>
                <a:cubicBezTo>
                  <a:pt x="6328" y="18900"/>
                  <a:pt x="2699" y="15271"/>
                  <a:pt x="2699" y="10800"/>
                </a:cubicBezTo>
                <a:cubicBezTo>
                  <a:pt x="2699" y="6329"/>
                  <a:pt x="6328" y="2700"/>
                  <a:pt x="10800" y="2700"/>
                </a:cubicBezTo>
                <a:cubicBezTo>
                  <a:pt x="15271" y="2700"/>
                  <a:pt x="18899" y="6329"/>
                  <a:pt x="18899" y="10800"/>
                </a:cubicBezTo>
                <a:cubicBezTo>
                  <a:pt x="18899" y="15271"/>
                  <a:pt x="15271" y="18900"/>
                  <a:pt x="10800" y="18900"/>
                </a:cubicBezTo>
                <a:moveTo>
                  <a:pt x="10800" y="0"/>
                </a:moveTo>
                <a:cubicBezTo>
                  <a:pt x="4830" y="0"/>
                  <a:pt x="0" y="4833"/>
                  <a:pt x="0" y="10800"/>
                </a:cubicBezTo>
                <a:cubicBezTo>
                  <a:pt x="0" y="16766"/>
                  <a:pt x="4830" y="21599"/>
                  <a:pt x="10800" y="21599"/>
                </a:cubicBezTo>
                <a:cubicBezTo>
                  <a:pt x="16764" y="21599"/>
                  <a:pt x="21600" y="16766"/>
                  <a:pt x="21600" y="10800"/>
                </a:cubicBezTo>
                <a:cubicBezTo>
                  <a:pt x="21600" y="4833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77641" y="4747565"/>
            <a:ext cx="490362" cy="514624"/>
          </a:xfrm>
          <a:custGeom>
            <a:rect l="l" t="t" r="r" b="b"/>
            <a:pathLst>
              <a:path w="21600" h="21600">
                <a:moveTo>
                  <a:pt x="13499" y="14850"/>
                </a:moveTo>
                <a:cubicBezTo>
                  <a:pt x="9772" y="14850"/>
                  <a:pt x="6749" y="11827"/>
                  <a:pt x="6749" y="8100"/>
                </a:cubicBezTo>
                <a:cubicBezTo>
                  <a:pt x="6749" y="4372"/>
                  <a:pt x="9772" y="1350"/>
                  <a:pt x="13499" y="1350"/>
                </a:cubicBezTo>
                <a:cubicBezTo>
                  <a:pt x="17227" y="1350"/>
                  <a:pt x="20249" y="4372"/>
                  <a:pt x="20249" y="8100"/>
                </a:cubicBezTo>
                <a:cubicBezTo>
                  <a:pt x="20249" y="11827"/>
                  <a:pt x="17227" y="14850"/>
                  <a:pt x="13499" y="14850"/>
                </a:cubicBezTo>
                <a:moveTo>
                  <a:pt x="3236" y="20042"/>
                </a:moveTo>
                <a:cubicBezTo>
                  <a:pt x="3019" y="20266"/>
                  <a:pt x="2718" y="20408"/>
                  <a:pt x="2382" y="20408"/>
                </a:cubicBezTo>
                <a:cubicBezTo>
                  <a:pt x="1724" y="20408"/>
                  <a:pt x="1191" y="19875"/>
                  <a:pt x="1191" y="19218"/>
                </a:cubicBezTo>
                <a:cubicBezTo>
                  <a:pt x="1191" y="18881"/>
                  <a:pt x="1332" y="18580"/>
                  <a:pt x="1557" y="18363"/>
                </a:cubicBezTo>
                <a:lnTo>
                  <a:pt x="1551" y="18358"/>
                </a:lnTo>
                <a:lnTo>
                  <a:pt x="6996" y="12913"/>
                </a:lnTo>
                <a:cubicBezTo>
                  <a:pt x="7472" y="13555"/>
                  <a:pt x="8039" y="14122"/>
                  <a:pt x="8680" y="14599"/>
                </a:cubicBezTo>
                <a:cubicBezTo>
                  <a:pt x="8680" y="14599"/>
                  <a:pt x="3236" y="20042"/>
                  <a:pt x="3236" y="20042"/>
                </a:cubicBezTo>
                <a:close/>
                <a:moveTo>
                  <a:pt x="13499" y="0"/>
                </a:moveTo>
                <a:cubicBezTo>
                  <a:pt x="9026" y="0"/>
                  <a:pt x="5399" y="3626"/>
                  <a:pt x="5399" y="8100"/>
                </a:cubicBezTo>
                <a:cubicBezTo>
                  <a:pt x="5399" y="9467"/>
                  <a:pt x="5742" y="10754"/>
                  <a:pt x="6341" y="11884"/>
                </a:cubicBezTo>
                <a:lnTo>
                  <a:pt x="709" y="17515"/>
                </a:lnTo>
                <a:lnTo>
                  <a:pt x="713" y="17520"/>
                </a:lnTo>
                <a:cubicBezTo>
                  <a:pt x="274" y="17953"/>
                  <a:pt x="0" y="18552"/>
                  <a:pt x="0" y="19218"/>
                </a:cubicBezTo>
                <a:cubicBezTo>
                  <a:pt x="0" y="20533"/>
                  <a:pt x="1066" y="21599"/>
                  <a:pt x="2382" y="21599"/>
                </a:cubicBezTo>
                <a:cubicBezTo>
                  <a:pt x="3047" y="21599"/>
                  <a:pt x="3647" y="21326"/>
                  <a:pt x="4079" y="20885"/>
                </a:cubicBezTo>
                <a:lnTo>
                  <a:pt x="4078" y="20884"/>
                </a:lnTo>
                <a:lnTo>
                  <a:pt x="9708" y="15255"/>
                </a:lnTo>
                <a:cubicBezTo>
                  <a:pt x="10839" y="15856"/>
                  <a:pt x="12128" y="16200"/>
                  <a:pt x="13499" y="16200"/>
                </a:cubicBezTo>
                <a:cubicBezTo>
                  <a:pt x="17973" y="16200"/>
                  <a:pt x="21600" y="12573"/>
                  <a:pt x="21600" y="8100"/>
                </a:cubicBezTo>
                <a:cubicBezTo>
                  <a:pt x="21600" y="3626"/>
                  <a:pt x="17973" y="0"/>
                  <a:pt x="13499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076371" y="4827666"/>
            <a:ext cx="115580" cy="120457"/>
          </a:xfrm>
          <a:custGeom>
            <a:rect l="l" t="t" r="r" b="b"/>
            <a:pathLst>
              <a:path w="21600" h="21600">
                <a:moveTo>
                  <a:pt x="20160" y="0"/>
                </a:moveTo>
                <a:cubicBezTo>
                  <a:pt x="9025" y="0"/>
                  <a:pt x="0" y="9025"/>
                  <a:pt x="0" y="20160"/>
                </a:cubicBezTo>
                <a:cubicBezTo>
                  <a:pt x="0" y="20954"/>
                  <a:pt x="644" y="21600"/>
                  <a:pt x="1440" y="21600"/>
                </a:cubicBezTo>
                <a:cubicBezTo>
                  <a:pt x="2235" y="21600"/>
                  <a:pt x="2880" y="20954"/>
                  <a:pt x="2880" y="20160"/>
                </a:cubicBezTo>
                <a:cubicBezTo>
                  <a:pt x="2880" y="10618"/>
                  <a:pt x="10617" y="2880"/>
                  <a:pt x="20160" y="2880"/>
                </a:cubicBezTo>
                <a:cubicBezTo>
                  <a:pt x="20955" y="2880"/>
                  <a:pt x="21599" y="2234"/>
                  <a:pt x="21599" y="1440"/>
                </a:cubicBezTo>
                <a:cubicBezTo>
                  <a:pt x="21599" y="645"/>
                  <a:pt x="20955" y="0"/>
                  <a:pt x="2016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社交媒体营销模型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深入了解目标受众的年龄、性别、兴趣、地理位置等信息，以便更好地定位营销内容和策略。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受众细分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根据受众特征将目标受众细分为更具体的群体，以便更有针对性地开展营销活动。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根据目标受众的特点和需求，制定相应的营销策略，包括内容类型、发布频率、互动方式等。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定位目标受众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500" b="1950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选择适合目标受众的内容类型，如文字、图片、视频等，以吸引受众的注意力。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注重内容的质量和价值，提供有趣、有价值的信息，以吸引受众的长期关注。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发布频率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合理安排内容的发布频率，保持一定的更新速度，以提高受众的粘性。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内容创作与发布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互动方式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通过评论、回复、私信等方式与受众进行互动，增强受众的参与感和忠诚度。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社区建设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通过建立社群、组织线上线下活动等方式，增强受众的归属感和凝聚力。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鼓励受众分享有价值的内容，通过口碑传播扩大品牌知名度和影响力。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互动与社区建设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通过数据分析工具监控营销活动的数据表现，包括曝光量、点击率、转化率等指标。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24" r="250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根据数据分析结果，优化营销策略和内容，提高营销效果和投资回报率。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定期评估营销活动的整体效果，总结经验教训，持续改进和优化营销模型。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受众定位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利用Facebook的广告工具，根据用户兴趣、地理位置、年龄、性别等特征进行精准定位。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发布有趣、有价值的内容，吸引目标受众关注，提高品牌知名度和用户参与度。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通过投放广告，增加品牌曝光度，提高网站流量和销售量。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Facebook营销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https://d.book118.com/745200000330011114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2024-09-22T04:31:10.674</cp:lastPrinted>
  <dcterms:created xsi:type="dcterms:W3CDTF">2024-09-21T20:31:10Z</dcterms:created>
  <dcterms:modified xsi:type="dcterms:W3CDTF">2024-09-21T20:31:12Z</dcterms:modified>
</cp:coreProperties>
</file>