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FD0AE1-04D9-4E9C-9CA1-E47B8EDF9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0B1198-B654-4339-BD87-0A87E15C8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388FF69-8BA0-43BB-B491-D39892DE66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A665783-F694-4A63-808D-9673FBC220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147AF50-C336-40A4-B9F4-CDE65B6EA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484D686-CFAF-4976-8BFC-EC97FAB9F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EE4199-43E5-4CFD-8345-401C362AD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6C2D755-8129-491D-8436-B9DD4D9DF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0DBCCA-70B7-4836-AF68-C8DE2BF50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3D2AFC-F9B2-46AF-981D-7630F53D6D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76060B-344F-4715-966C-095C7E9AE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3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4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520000034201110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酒店客服文员年终总结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/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客户服务质量提升举措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客户关系维护与发展策略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个人能力提升与自我评价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团队建设与企业文化认同感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展望未来发展规划与目标设定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客户服务质量提升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投诉处理与改进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2500" b="12500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本年度工作重点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通过改进服务流程、提高服务响应速度和增强服务主动性，提升了客户满意度。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定期回访客户，收集客户反馈，建立并维护了良好的客户关系。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及时处理客户投诉，分析问题原因，推动服务改进，降低了客户投诉率。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本年度共接待客户咨询XX余次，较去年增长了XX%。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接待客户数量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客户满意度平均得分为X分（满分10分），较去年提高了X%。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共收到客户投诉XX起，全部在规定时间内妥善处理，投诉解决率为100%。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投诉处理情况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客户服务数据统计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个人工作任务完成率为XX%，超额完成了年度目标。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工作任务完成率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业务技能提升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获得表彰与奖励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通过参加培训和自我学习，提高了业务技能水平，能够更熟练地处理客户问题。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因在工作中表现突出，获得了公司颁发的“优秀员工”荣誉称号和相应奖金。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个人业绩完成情况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积极参与团队讨论和协作，为团队目标的达成贡献了自己的力量。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4639" b="4639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5908" r="5908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通过与同事、上级和客户的沟通交流，提高了自己的沟通能力和人际交往能力。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沟通能力提升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积极参加公司组织的团队建设活动，增强了团队凝聚力和合作意识。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团队建设活动参与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团队协作与沟通成果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客户服务质量提升举措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2299" b="12299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5267" b="526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服务流程优化改进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接待流程优化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通过简化登记入住流程、提高接待效率，减少客户等待时间，提升客户体验。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投诉处理流程改进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建立快速响应机制，确保客户投诉得到及时、妥善处理，提高客户满意度。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跨部门协作流程优化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加强前厅、客房、餐饮等部门间的沟通与协作，确保客户需求得到全面满足。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反馈问题分类整理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对收集到的客户反馈进行分类整理，找出共性问题，为改进服务提供依据。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针对性改进措施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针对客户反馈中反映的问题，制定具体的改进措施，并跟踪实施效果。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定期客户满意度调查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通过问卷调查、电话回访等方式收集客户反馈，及时了解客户需求和意见。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客户满意度调查及反馈处理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产品知识培训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组织员工学习酒店各项产品和服务知识，确保员工能够为客户提供准确、专业的解答和建议。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服务技能培训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加强员工服务技能培训，提高员工服务意识和技能水平。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礼仪礼貌培训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注重员工礼仪礼貌培训，提升员工形象和服务品质。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2500" r="12500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292" r="162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员工培训与素质提升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/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完善客户服务体系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强化客户关系管理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创新服务模式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/>
                </a:solidFill>
                <a:latin typeface="Microsoft Yahei"/>
                <a:ea typeface="Microsoft Yahei"/>
                <a:cs typeface="Microsoft Yahei"/>
              </a:rPr>
              <a:t>提升员工综合素质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下一步服务质量提升计划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进一步梳理和优化客户服务流程，构建更加完善的客户服务体系。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建立客户档案，加强客户关怀和回访工作，深化客户关系管理。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持续开展员工培训和素质提升工作，打造一支高素质、专业化的客户服务团队。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/>
                </a:solidFill>
                <a:latin typeface="Microsoft Yahei"/>
                <a:ea typeface="Microsoft Yahei"/>
                <a:cs typeface="Microsoft Yahei"/>
              </a:rPr>
              <a:t>探索新的服务模式和服务手段，如智能化服务、个性化服务等，以满足客户日益多样化的需求。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</a:schemeClr>
                </a:solidFill>
                <a:latin typeface="Microsoft Yahei"/>
                <a:ea typeface="Microsoft Yahei"/>
                <a:cs typeface="Microsoft Yahei"/>
              </a:rPr>
              <a:t>客户关系维护与发展策略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通过定期的客户满意度调查，收集客户对酒店服务的评价和建议，及时了解客户需求和期望。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客户满意度调查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333" r="8333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针对客户投诉，积极跟进处理，及时解决问题，提高客户满意度。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客户投诉处理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定期对重要客户进行回访，了解客户近况和需求，传递酒店关怀，增强客户黏性。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客户回访与关怀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现有客户关系分析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参加展会和活动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积极参加各类展会和活动，与潜在客户建立联系，拓展业务渠道。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网络营销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利用酒店官方网站、社交媒体等途径，展示酒店形象和服务特色，吸引潜在客户关注。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合作伙伴拓展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与相关行业的合作伙伴建立合作关系，共同开展市场推广活动，扩大酒店知名度和影响力。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新客户拓展途径探讨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083" r="12083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建立客户档案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详细记录客户信息、历史订单、服务记录等，方便跟踪客户需求和提供个性化服务。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定期沟通与互动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与客户保持定期沟通，了解客户需求和反馈，及时响应并处理客户问题。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提供个性化服务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/>
                  </a:solidFill>
                  <a:latin typeface="Microsoft Yahei"/>
                  <a:ea typeface="Microsoft Yahei"/>
                  <a:cs typeface="Microsoft Yahei"/>
                </a:rPr>
                <a:t>根据客户需求和偏好，提供个性化的服务方案，让客户感受到酒店的用心和关怀。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6F0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客户关系管理技巧分享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https://d.book118.com/745200000342011102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2024-09-12T02:35:56.939</cp:lastPrinted>
  <dcterms:created xsi:type="dcterms:W3CDTF">2024-09-11T18:35:56Z</dcterms:created>
  <dcterms:modified xsi:type="dcterms:W3CDTF">2024-09-11T18:35:59Z</dcterms:modified>
</cp:coreProperties>
</file>