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B3EA31-ED24-4AF8-8087-F5E7BFD8B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96268D-CB0B-47D6-82A8-58DFF4F59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69555C-D284-43FC-83C6-12E8ADBAC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2E43FB-8F55-4023-AEE9-BC2AC581F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3B7A47-C134-45F5-A0BF-34B289951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026C2E-F5F5-4B5A-B21A-763EDB87C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5C8B5E-B1E3-47C8-AF3B-807FD97B1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50934-7D63-461D-850A-87EC75861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119095-E845-4CCB-A14A-3223B4E8C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CAC95-DB7F-4416-AEDA-54BDDDEA3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B026D6-381B-4E24-B4F5-88688AB08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20014210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医疗垃圾分类与处理在社区中的实施策略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医疗垃圾分类与处理现状分析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国际经验与借鉴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社区实施策略设计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资源整合与协同推进机制构建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监督检查与持续改进方案制定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探讨医疗垃圾分类与处理在社区中的实施策略，提高居民对医疗垃圾的正确认识，减少对环境的危害。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随着医疗技术的进步，医疗垃圾产生量逐年增加，若处理不当，将对环境和人体健康造成严重威胁。因此，医疗垃圾的分类与处理成为社区管理的重要议题。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本报告将详细介绍医疗垃圾分类与处理在社区中的实施策略，包括分类标准、处理方法、宣传教育等方面的内容。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医疗垃圾分类与处理现状分析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医疗垃圾产生量较大，且逐年增长，主要来源于医院、诊所、药店等医疗机构。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医疗垃圾具有感染性、毒性、化学反应性等特点，若处理不当，可能对环境和人体健康造成严重危害。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医疗垃圾产生量及特点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目前常见的分类方式包括按照感染性、损伤性、化学性和病理性的分类，以及按照可回收和不可回收的分类。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常见的处理方法包括焚烧、填埋、化学处理等，不同的处理方法适用于不同类型的医疗垃圾。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现有分类与处理措施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分类方式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目前医疗垃圾分类与处理存在的主要问题包括分类不规范、处理不彻底、监管不到位等，导致医疗垃圾混杂、处理不当，可能引发环境污染和公共卫生问题。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面临的挑战包括如何提高分类与处理的规范性和效率，如何加强监管力度，如何降低医疗垃圾对环境和人体健康的危害等。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国际经验与借鉴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美国采用严格的医疗垃圾分类标准，将医疗垃圾分为一般医疗垃圾和危险医疗垃圾两类。一般医疗垃圾经过消毒后与生活垃圾一起处理，危险医疗垃圾则由专业机构进行焚烧或填埋处理。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欧洲国家普遍采用分类收集、集中处理的方式。根据欧盟的规定，医疗垃圾必须分为感染性垃圾、病理性垃圾、化学性垃圾等不同类型，分别进行无害化处理。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日本对医疗垃圾实行严格的分类管理，将医疗垃圾分为一般医疗垃圾和特定医疗垃圾两类。一般医疗垃圾由医疗机构自行处理，特定医疗垃圾则由专业机构进行焚烧或填埋处理。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发达国家医疗垃圾分类与处理模式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纽约市在医疗垃圾分类与处理方面采取了一系列措施，包括建立完善的法规体系、加强监管力度、推广环保意识等，取得了显著成效。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纽约市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伦敦市通过建立完善的回收网络和激励机制，鼓励居民和医疗机构积极参与医疗垃圾分类与回收工作，有效减少了医疗垃圾对环境的污染。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伦敦市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制定严格的医疗垃圾分类与处理标准，明确相关责任和义务。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建立健全法律法规体系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对医疗机构和居民进行监督检查，确保医疗垃圾得到妥善处理。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加强监管力度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通过宣传教育提高居民对医疗垃圾分类与处理的认识和重视程度。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推广环保意识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建立激励机制，鼓励社会各界积极参与医疗垃圾分类与处理工作。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鼓励社会参与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对我国启示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社区实施策略设计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https://d.book118.com/745200142104011041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2024-09-01T19:32:46.995</cp:lastPrinted>
  <dcterms:created xsi:type="dcterms:W3CDTF">2024-09-01T11:32:47Z</dcterms:created>
  <dcterms:modified xsi:type="dcterms:W3CDTF">2024-09-01T11:32:48Z</dcterms:modified>
</cp:coreProperties>
</file>