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E06C14A-40BD-4E2A-9E4F-03BBB4B01C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A820CD-1876-4835-A621-DB23A68A0B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04AEE25-A147-4C22-A843-0CDD6D858F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E925F39-A38B-4342-AC85-4631FDDDD5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24EED5C-5E82-4393-9FF7-2C9F74EF725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E1AEC37-A77F-4C5C-8CBA-6C6A97BAD1A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D2CE35E-F2D6-41F3-A757-C04A4BF79B0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4DC4D6-50D1-4C35-A2D2-CD4C8F26D2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141FC9-2CC0-481D-9E79-8A67098F38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86C9C8-1FD4-4A6D-B716-1B878A583F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DC63E7-21F9-4BD1-BD8E-A79F1FDEEC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5200222123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健身中心客户需求挖掘</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客户需求分析
 健身中心定位
 设备与设施需求
 课程设置与内容
 教练团队建设
 服务质量提升
 会员制度与价格策略
 营销策略与推广</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客户需求分析</a:t>
            </a:r>
          </a:p>
        </p:txBody>
      </p:sp>
      <p:sp>
        <p:nvSpPr>
          <p:cNvPr id="3" name="Subtitle 2"/>
          <p:cNvSpPr>
            <a:spLocks noGrp="1"/>
          </p:cNvSpPr>
          <p:nvPr>
            <p:ph type="subTitle" idx="1"/>
          </p:nvPr>
        </p:nvSpPr>
        <p:spPr/>
        <p:txBody>
          <a:bodyPr/>
          <a:lstStyle/>
          <a:p>
            <a:r>
              <a:t>健身中心客户需求挖掘</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客户需求分析</a:t>
            </a:r>
          </a:p>
        </p:txBody>
      </p:sp>
      <p:sp>
        <p:nvSpPr>
          <p:cNvPr id="3" name="Text Placeholder 2"/>
          <p:cNvSpPr>
            <a:spLocks noGrp="1"/>
          </p:cNvSpPr>
          <p:nvPr>
            <p:ph type="body" idx="1"/>
          </p:nvPr>
        </p:nvSpPr>
        <p:spPr/>
        <p:txBody>
          <a:bodyPr/>
          <a:lstStyle/>
          <a:p>
            <a:r>
              <a:t>客户需求分析的重要性</a:t>
            </a:r>
          </a:p>
        </p:txBody>
      </p:sp>
      <p:sp>
        <p:nvSpPr>
          <p:cNvPr id="4" name="Content Placeholder 3"/>
          <p:cNvSpPr>
            <a:spLocks noGrp="1"/>
          </p:cNvSpPr>
          <p:nvPr>
            <p:ph sz="half" idx="2"/>
          </p:nvPr>
        </p:nvSpPr>
        <p:spPr/>
        <p:txBody>
          <a:bodyPr/>
          <a:lstStyle/>
          <a:p>
            <a:r>
              <a:t>1.了解客户需求是提供优质服务的关键。健身中心需要确保其服务符合客户的需求和期望，以提升客户满意度和忠诚度。</a:t>
            </a:r>
          </a:p>
          <a:p>
            <a:r>
              <a:t>2.客户需求分析可以帮助健身中心识别潜在的市场机会和目标客户群体，进而制定更加精准的市场营销策略。</a:t>
            </a:r>
          </a:p>
          <a:p/>
        </p:txBody>
      </p:sp>
      <p:sp>
        <p:nvSpPr>
          <p:cNvPr id="5" name="Text Placeholder 4"/>
          <p:cNvSpPr>
            <a:spLocks noGrp="1"/>
          </p:cNvSpPr>
          <p:nvPr>
            <p:ph type="body" idx="3"/>
          </p:nvPr>
        </p:nvSpPr>
        <p:spPr/>
        <p:txBody>
          <a:bodyPr/>
          <a:lstStyle/>
          <a:p>
            <a:r>
              <a:t>客户需求分类</a:t>
            </a:r>
          </a:p>
        </p:txBody>
      </p:sp>
      <p:sp>
        <p:nvSpPr>
          <p:cNvPr id="6" name="Content Placeholder 5"/>
          <p:cNvSpPr>
            <a:spLocks noGrp="1"/>
          </p:cNvSpPr>
          <p:nvPr>
            <p:ph sz="half" idx="4"/>
          </p:nvPr>
        </p:nvSpPr>
        <p:spPr/>
        <p:txBody>
          <a:bodyPr/>
          <a:lstStyle/>
          <a:p>
            <a:r>
              <a:t>1.基本需求：包括基本的健身设施和器材、良好的健身教练服务等。</a:t>
            </a:r>
          </a:p>
          <a:p>
            <a:r>
              <a:t>2.体验需求：客户希望在健身过程中拥有良好的体验，如舒适的环境、专业的指导等。</a:t>
            </a:r>
          </a:p>
          <a:p>
            <a:r>
              <a:t>3.社交需求：部分客户希望在健身过程中能够与其他人进行交流和互动，以满足其社交需求。</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客户需求分析</a:t>
            </a:r>
          </a:p>
        </p:txBody>
      </p:sp>
      <p:sp>
        <p:nvSpPr>
          <p:cNvPr id="3" name="Text Placeholder 2"/>
          <p:cNvSpPr>
            <a:spLocks noGrp="1"/>
          </p:cNvSpPr>
          <p:nvPr>
            <p:ph type="body" idx="1"/>
          </p:nvPr>
        </p:nvSpPr>
        <p:spPr/>
        <p:txBody>
          <a:bodyPr/>
          <a:lstStyle/>
          <a:p>
            <a:r>
              <a:t>客户需求挖掘方法</a:t>
            </a:r>
          </a:p>
        </p:txBody>
      </p:sp>
      <p:sp>
        <p:nvSpPr>
          <p:cNvPr id="4" name="Content Placeholder 3"/>
          <p:cNvSpPr>
            <a:spLocks noGrp="1"/>
          </p:cNvSpPr>
          <p:nvPr>
            <p:ph sz="half" idx="2"/>
          </p:nvPr>
        </p:nvSpPr>
        <p:spPr/>
        <p:txBody>
          <a:bodyPr/>
          <a:lstStyle/>
          <a:p>
            <a:r>
              <a:t>1.调查问卷：通过发放问卷了解客户的基本信息、健身需求和意见反馈。</a:t>
            </a:r>
          </a:p>
          <a:p>
            <a:r>
              <a:t>2.个性化访谈：针对重点客户进行深入的访谈，了解其健身经历、需求和痛点。</a:t>
            </a:r>
          </a:p>
          <a:p>
            <a:r>
              <a:t>3.大数据分析：利用会员系统和营销活动的数据进行分析，发现隐藏的客户需求趋势。</a:t>
            </a:r>
          </a:p>
          <a:p/>
        </p:txBody>
      </p:sp>
      <p:sp>
        <p:nvSpPr>
          <p:cNvPr id="5" name="Text Placeholder 4"/>
          <p:cNvSpPr>
            <a:spLocks noGrp="1"/>
          </p:cNvSpPr>
          <p:nvPr>
            <p:ph type="body" idx="3"/>
          </p:nvPr>
        </p:nvSpPr>
        <p:spPr/>
        <p:txBody>
          <a:bodyPr/>
          <a:lstStyle/>
          <a:p>
            <a:r>
              <a:t>满足客户需求与提升客户满意度</a:t>
            </a:r>
          </a:p>
        </p:txBody>
      </p:sp>
      <p:sp>
        <p:nvSpPr>
          <p:cNvPr id="6" name="Content Placeholder 5"/>
          <p:cNvSpPr>
            <a:spLocks noGrp="1"/>
          </p:cNvSpPr>
          <p:nvPr>
            <p:ph sz="half" idx="4"/>
          </p:nvPr>
        </p:nvSpPr>
        <p:spPr/>
        <p:txBody>
          <a:bodyPr/>
          <a:lstStyle/>
          <a:p>
            <a:r>
              <a:t>1.根据客户需求提供个性化的健身方案，包括个性化的健身计划、营养膳食搭配等。</a:t>
            </a:r>
          </a:p>
          <a:p>
            <a:r>
              <a:t>2.持续优化服务流程和提升服务质量，关注客户反馈并积极解决问题。</a:t>
            </a:r>
          </a:p>
          <a:p>
            <a:r>
              <a:t>3.创造良好的客户体验，包括提供舒适的健身环境、专业的教练服务等。</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客户需求分析</a:t>
            </a:r>
          </a:p>
        </p:txBody>
      </p:sp>
      <p:sp>
        <p:nvSpPr>
          <p:cNvPr id="3" name="Text Placeholder 2"/>
          <p:cNvSpPr>
            <a:spLocks noGrp="1"/>
          </p:cNvSpPr>
          <p:nvPr>
            <p:ph type="body" idx="1"/>
          </p:nvPr>
        </p:nvSpPr>
        <p:spPr/>
        <p:txBody>
          <a:bodyPr/>
          <a:lstStyle/>
          <a:p>
            <a:r>
              <a:t>客户需求的未来趋势</a:t>
            </a:r>
          </a:p>
        </p:txBody>
      </p:sp>
      <p:sp>
        <p:nvSpPr>
          <p:cNvPr id="4" name="Content Placeholder 3"/>
          <p:cNvSpPr>
            <a:spLocks noGrp="1"/>
          </p:cNvSpPr>
          <p:nvPr>
            <p:ph sz="half" idx="2"/>
          </p:nvPr>
        </p:nvSpPr>
        <p:spPr/>
        <p:txBody>
          <a:bodyPr/>
          <a:lstStyle/>
          <a:p>
            <a:r>
              <a:t>1.结合当前健康与健身行业的发展趋势，客户的需求也在不断升级和变化。</a:t>
            </a:r>
          </a:p>
          <a:p>
            <a:r>
              <a:t>2.客户对于健康和健身的理解更加深入，对于服务的质量和体验感要求更高。</a:t>
            </a:r>
          </a:p>
          <a:p>
            <a:r>
              <a:t>3.随着科技的发展，客户对于数字化和智能化的健身服务需求不断增加。</a:t>
            </a:r>
          </a:p>
          <a:p/>
        </p:txBody>
      </p:sp>
      <p:sp>
        <p:nvSpPr>
          <p:cNvPr id="5" name="Text Placeholder 4"/>
          <p:cNvSpPr>
            <a:spLocks noGrp="1"/>
          </p:cNvSpPr>
          <p:nvPr>
            <p:ph type="body" idx="3"/>
          </p:nvPr>
        </p:nvSpPr>
        <p:spPr/>
        <p:txBody>
          <a:bodyPr/>
          <a:lstStyle/>
          <a:p>
            <a:r>
              <a:t>总结与展望</a:t>
            </a:r>
          </a:p>
        </p:txBody>
      </p:sp>
      <p:sp>
        <p:nvSpPr>
          <p:cNvPr id="6" name="Content Placeholder 5"/>
          <p:cNvSpPr>
            <a:spLocks noGrp="1"/>
          </p:cNvSpPr>
          <p:nvPr>
            <p:ph sz="half" idx="4"/>
          </p:nvPr>
        </p:nvSpPr>
        <p:spPr/>
        <p:txBody>
          <a:bodyPr/>
          <a:lstStyle/>
          <a:p>
            <a:r>
              <a:t>1.客户需求分析是健身中心提供优质服务的关键，需要深入了解客户的需求和期望。</a:t>
            </a:r>
          </a:p>
          <a:p>
            <a:r>
              <a:t>2.通过分类客户需求，健身中心可以更好地满足不同类型客户的需求并提升其满意度。</a:t>
            </a:r>
          </a:p>
          <a:p>
            <a:r>
              <a:t>3.结合当前行业发展趋势和未来客户需求变化，健身中心需要不断创新和完善服务以适应市场的变化。</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健身中心定位</a:t>
            </a:r>
          </a:p>
        </p:txBody>
      </p:sp>
      <p:sp>
        <p:nvSpPr>
          <p:cNvPr id="3" name="Subtitle 2"/>
          <p:cNvSpPr>
            <a:spLocks noGrp="1"/>
          </p:cNvSpPr>
          <p:nvPr>
            <p:ph type="subTitle" idx="1"/>
          </p:nvPr>
        </p:nvSpPr>
        <p:spPr/>
        <p:txBody>
          <a:bodyPr/>
          <a:lstStyle/>
          <a:p>
            <a:r>
              <a:t>健身中心客户需求挖掘</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健身中心定位</a:t>
            </a:r>
          </a:p>
        </p:txBody>
      </p:sp>
      <p:sp>
        <p:nvSpPr>
          <p:cNvPr id="3" name="Text Placeholder 2"/>
          <p:cNvSpPr>
            <a:spLocks noGrp="1"/>
          </p:cNvSpPr>
          <p:nvPr>
            <p:ph type="body" idx="1"/>
          </p:nvPr>
        </p:nvSpPr>
        <p:spPr/>
        <p:txBody>
          <a:bodyPr/>
          <a:lstStyle/>
          <a:p>
            <a:r>
              <a:t>目标客户群体定位</a:t>
            </a:r>
          </a:p>
        </p:txBody>
      </p:sp>
      <p:sp>
        <p:nvSpPr>
          <p:cNvPr id="4" name="Content Placeholder 3"/>
          <p:cNvSpPr>
            <a:spLocks noGrp="1"/>
          </p:cNvSpPr>
          <p:nvPr>
            <p:ph sz="half" idx="2"/>
          </p:nvPr>
        </p:nvSpPr>
        <p:spPr/>
        <p:txBody>
          <a:bodyPr/>
          <a:lstStyle/>
          <a:p>
            <a:r>
              <a:t>1.确定目标客户群体，如年龄、性别、职业、收入等。</a:t>
            </a:r>
          </a:p>
          <a:p>
            <a:r>
              <a:t>2.分析目标客户群体的需求和偏好，如健身目的、健身频率、健身项目选择等。</a:t>
            </a:r>
          </a:p>
          <a:p>
            <a:r>
              <a:t>3.根据目标客户群体的需求和偏好，制定相应的健身中心定位策略。</a:t>
            </a:r>
          </a:p>
          <a:p/>
        </p:txBody>
      </p:sp>
      <p:sp>
        <p:nvSpPr>
          <p:cNvPr id="5" name="Text Placeholder 4"/>
          <p:cNvSpPr>
            <a:spLocks noGrp="1"/>
          </p:cNvSpPr>
          <p:nvPr>
            <p:ph type="body" idx="3"/>
          </p:nvPr>
        </p:nvSpPr>
        <p:spPr/>
        <p:txBody>
          <a:bodyPr/>
          <a:lstStyle/>
          <a:p>
            <a:r>
              <a:t>健身中心主题定位</a:t>
            </a:r>
          </a:p>
        </p:txBody>
      </p:sp>
      <p:sp>
        <p:nvSpPr>
          <p:cNvPr id="6" name="Content Placeholder 5"/>
          <p:cNvSpPr>
            <a:spLocks noGrp="1"/>
          </p:cNvSpPr>
          <p:nvPr>
            <p:ph sz="half" idx="4"/>
          </p:nvPr>
        </p:nvSpPr>
        <p:spPr/>
        <p:txBody>
          <a:bodyPr/>
          <a:lstStyle/>
          <a:p>
            <a:r>
              <a:t>1.根据目标客户群体的需求和偏好，确定健身中心的健身主题，如力量训练、瑜伽、普拉提等。</a:t>
            </a:r>
          </a:p>
          <a:p>
            <a:r>
              <a:t>2.制定相应的课程设置、教练配置、设施配置等方案，以满足目标客户群体的需求和偏好。</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健身中心定位</a:t>
            </a:r>
          </a:p>
        </p:txBody>
      </p:sp>
      <p:sp>
        <p:nvSpPr>
          <p:cNvPr id="3" name="Text Placeholder 2"/>
          <p:cNvSpPr>
            <a:spLocks noGrp="1"/>
          </p:cNvSpPr>
          <p:nvPr>
            <p:ph type="body" idx="1"/>
          </p:nvPr>
        </p:nvSpPr>
        <p:spPr/>
        <p:txBody>
          <a:bodyPr/>
          <a:lstStyle/>
          <a:p>
            <a:r>
              <a:t>健身中心档次定位</a:t>
            </a:r>
          </a:p>
        </p:txBody>
      </p:sp>
      <p:sp>
        <p:nvSpPr>
          <p:cNvPr id="4" name="Content Placeholder 3"/>
          <p:cNvSpPr>
            <a:spLocks noGrp="1"/>
          </p:cNvSpPr>
          <p:nvPr>
            <p:ph sz="half" idx="2"/>
          </p:nvPr>
        </p:nvSpPr>
        <p:spPr/>
        <p:txBody>
          <a:bodyPr/>
          <a:lstStyle/>
          <a:p>
            <a:r>
              <a:t>1.根据目标客户群体的收入水平和消费习惯，确定健身中心的档次定位，如高端、中端、亲民等。</a:t>
            </a:r>
          </a:p>
          <a:p>
            <a:r>
              <a:t>2.制定相应的价格策略、服务标准等方案，以吸引目标客户群体的关注和消费。</a:t>
            </a:r>
          </a:p>
          <a:p/>
        </p:txBody>
      </p:sp>
      <p:sp>
        <p:nvSpPr>
          <p:cNvPr id="5" name="Text Placeholder 4"/>
          <p:cNvSpPr>
            <a:spLocks noGrp="1"/>
          </p:cNvSpPr>
          <p:nvPr>
            <p:ph type="body" idx="3"/>
          </p:nvPr>
        </p:nvSpPr>
        <p:spPr/>
        <p:txBody>
          <a:bodyPr/>
          <a:lstStyle/>
          <a:p>
            <a:r>
              <a:t>健身中心地理位置选择</a:t>
            </a:r>
          </a:p>
        </p:txBody>
      </p:sp>
      <p:sp>
        <p:nvSpPr>
          <p:cNvPr id="6" name="Content Placeholder 5"/>
          <p:cNvSpPr>
            <a:spLocks noGrp="1"/>
          </p:cNvSpPr>
          <p:nvPr>
            <p:ph sz="half" idx="4"/>
          </p:nvPr>
        </p:nvSpPr>
        <p:spPr/>
        <p:txBody>
          <a:bodyPr/>
          <a:lstStyle/>
          <a:p>
            <a:r>
              <a:t>1.根据目标客户群体的分布情况，选择适合的地理位置，如商业区、住宅区、写字楼区等。</a:t>
            </a:r>
          </a:p>
          <a:p>
            <a:r>
              <a:t>2.考虑交通便利程度、停车位设置等配套设施情况，以方便目标客户群体的健身需求。</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健身中心定位</a:t>
            </a:r>
          </a:p>
        </p:txBody>
      </p:sp>
      <p:sp>
        <p:nvSpPr>
          <p:cNvPr id="3" name="Text Placeholder 2"/>
          <p:cNvSpPr>
            <a:spLocks noGrp="1"/>
          </p:cNvSpPr>
          <p:nvPr>
            <p:ph type="body" idx="1"/>
          </p:nvPr>
        </p:nvSpPr>
        <p:spPr/>
        <p:txBody>
          <a:bodyPr/>
          <a:lstStyle/>
          <a:p>
            <a:r>
              <a:t>竞争对手分析定位</a:t>
            </a:r>
          </a:p>
        </p:txBody>
      </p:sp>
      <p:sp>
        <p:nvSpPr>
          <p:cNvPr id="4" name="Content Placeholder 3"/>
          <p:cNvSpPr>
            <a:spLocks noGrp="1"/>
          </p:cNvSpPr>
          <p:nvPr>
            <p:ph sz="half" idx="2"/>
          </p:nvPr>
        </p:nvSpPr>
        <p:spPr/>
        <p:txBody>
          <a:bodyPr/>
          <a:lstStyle/>
          <a:p>
            <a:r>
              <a:t>1.分析周边竞争对手的定位策略、服务内容、价格水平等情况。</a:t>
            </a:r>
          </a:p>
          <a:p>
            <a:r>
              <a:t>2.根据自身优势和特点，制定相应的竞争策略，以突出自身优势和特点。</a:t>
            </a:r>
          </a:p>
          <a:p/>
        </p:txBody>
      </p:sp>
      <p:sp>
        <p:nvSpPr>
          <p:cNvPr id="5" name="Text Placeholder 4"/>
          <p:cNvSpPr>
            <a:spLocks noGrp="1"/>
          </p:cNvSpPr>
          <p:nvPr>
            <p:ph type="body" idx="3"/>
          </p:nvPr>
        </p:nvSpPr>
        <p:spPr/>
        <p:txBody>
          <a:bodyPr/>
          <a:lstStyle/>
          <a:p>
            <a:r>
              <a:t>未来发展趋势和新兴健身项目预测</a:t>
            </a:r>
          </a:p>
        </p:txBody>
      </p:sp>
      <p:sp>
        <p:nvSpPr>
          <p:cNvPr id="6" name="Content Placeholder 5"/>
          <p:cNvSpPr>
            <a:spLocks noGrp="1"/>
          </p:cNvSpPr>
          <p:nvPr>
            <p:ph sz="half" idx="4"/>
          </p:nvPr>
        </p:nvSpPr>
        <p:spPr/>
        <p:txBody>
          <a:bodyPr/>
          <a:lstStyle/>
          <a:p>
            <a:r>
              <a:t>1.关注健身行业的发展趋势和新兴健身项目，如智能健身、在线健身等。</a:t>
            </a:r>
          </a:p>
          <a:p>
            <a:r>
              <a:t>2.根据发展趋势和新兴健身项目特点，及时调整自身定位策略，以保持市场竞争力。</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设备与设施需求</a:t>
            </a:r>
          </a:p>
        </p:txBody>
      </p:sp>
      <p:sp>
        <p:nvSpPr>
          <p:cNvPr id="3" name="Subtitle 2"/>
          <p:cNvSpPr>
            <a:spLocks noGrp="1"/>
          </p:cNvSpPr>
          <p:nvPr>
            <p:ph type="subTitle" idx="1"/>
          </p:nvPr>
        </p:nvSpPr>
        <p:spPr/>
        <p:txBody>
          <a:bodyPr/>
          <a:lstStyle/>
          <a:p>
            <a:r>
              <a:t>健身中心客户需求挖掘</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设备与设施需求</a:t>
            </a:r>
          </a:p>
        </p:txBody>
      </p:sp>
      <p:sp>
        <p:nvSpPr>
          <p:cNvPr id="3" name="Text Placeholder 2"/>
          <p:cNvSpPr>
            <a:spLocks noGrp="1"/>
          </p:cNvSpPr>
          <p:nvPr>
            <p:ph type="body" idx="1"/>
          </p:nvPr>
        </p:nvSpPr>
        <p:spPr/>
        <p:txBody>
          <a:bodyPr/>
          <a:lstStyle/>
          <a:p>
            <a:r>
              <a:t>设备与设施需求</a:t>
            </a:r>
          </a:p>
        </p:txBody>
      </p:sp>
      <p:sp>
        <p:nvSpPr>
          <p:cNvPr id="4" name="Content Placeholder 3"/>
          <p:cNvSpPr>
            <a:spLocks noGrp="1"/>
          </p:cNvSpPr>
          <p:nvPr>
            <p:ph sz="half" idx="2"/>
          </p:nvPr>
        </p:nvSpPr>
        <p:spPr/>
        <p:txBody>
          <a:bodyPr/>
          <a:lstStyle/>
          <a:p>
            <a:r>
              <a:t>1.设备专业性与多样性</a:t>
            </a:r>
          </a:p>
          <a:p>
            <a:r>
              <a:t>健身器材的专业性需求，包括力量训练、有氧运动、团体训练等多样化的设备</a:t>
            </a:r>
          </a:p>
          <a:p>
            <a:r>
              <a:t>设备的品质和安全性至关重要，以满足客户对健身体验的期望</a:t>
            </a:r>
          </a:p>
          <a:p>
            <a:r>
              <a:t>2.设施舒适性与卫生性</a:t>
            </a:r>
          </a:p>
          <a:p>
            <a:r>
              <a:t>空间布局的合理性和舒适性，包括通风、照明、温度控制等环境因素</a:t>
            </a:r>
          </a:p>
          <a:p>
            <a:r>
              <a:t>卫生和清洁度是客户对健身中心的基本要求，也是客户体验的重要部分</a:t>
            </a:r>
          </a:p>
          <a:p>
            <a:r>
              <a:t>3.设备维护与更新</a:t>
            </a:r>
          </a:p>
          <a:p>
            <a:r>
              <a:t>设备的定期维护和保养，以保持其良好状态并延长其使用寿命</a:t>
            </a:r>
          </a:p>
          <a:p>
            <a:r>
              <a:t>根据客户需求和市场趋势，定期更新设备，以满足不断变化的客户需求</a:t>
            </a:r>
          </a:p>
          <a:p>
            <a:r>
              <a:t>4.设施安全与保障</a:t>
            </a:r>
          </a:p>
          <a:p>
            <a:r>
              <a:t>设备的安全性是健身中心的首要责任，必须严格遵守相关的安全规定和标准</a:t>
            </a:r>
          </a:p>
          <a:p>
            <a:r>
              <a:t>在紧急情况下，需要有完备的应急处理措施和救援方案，确保客户的安全</a:t>
            </a:r>
          </a:p>
          <a:p>
            <a:r>
              <a:t>5.智能科技的应用</a:t>
            </a:r>
          </a:p>
          <a:p>
            <a:r>
              <a:t>利用智能科技提升客户体验，如智能手环、智能健身指导等</a:t>
            </a:r>
          </a:p>
          <a:p>
            <a:r>
              <a:t>通过大数据和人工智能技术，对客户的行为和需求进行分析，提供个性化服务</a:t>
            </a:r>
          </a:p>
          <a:p>
            <a:r>
              <a:t>6.设计与审美</a:t>
            </a:r>
          </a:p>
          <a:p>
            <a:r>
              <a:t>健身设备和设施的设计需要符合现代审美标准，以满足客户的视觉需求</a:t>
            </a:r>
          </a:p>
          <a:p>
            <a:r>
              <a:t>通过设计创新，使健身设备和设施成为健身中心的一大亮点，提升客户满意度</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https://d.book118.com/745200222123011104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13</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13</vt:i4>
      </vt:variant>
    </vt:vector>
  </HeadingPairs>
  <TitlesOfParts>
    <vt:vector baseType="lpstr" size="25">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客户需求分析</vt:lpstr>
      <vt:lpstr> 客户需求分析</vt:lpstr>
      <vt:lpstr> 客户需求分析</vt:lpstr>
      <vt:lpstr> 客户需求分析</vt:lpstr>
      <vt:lpstr> 健身中心定位</vt:lpstr>
      <vt:lpstr> 健身中心定位</vt:lpstr>
      <vt:lpstr> 健身中心定位</vt:lpstr>
      <vt:lpstr> 健身中心定位</vt:lpstr>
      <vt:lpstr> 设备与设施需求</vt:lpstr>
      <vt:lpstr> 设备与设施需求</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2024-09-14T02:41:17.081</cp:lastPrinted>
  <dcterms:created xsi:type="dcterms:W3CDTF">2024-09-13T18:41:17Z</dcterms:created>
  <dcterms:modified xsi:type="dcterms:W3CDTF">2024-09-13T18:41:19Z</dcterms:modified>
</cp:coreProperties>
</file>