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DDFD5B-C7EF-4731-91FB-FC39589F9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5AF1BD-8E46-4FA2-98C0-E02739AF8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E401FF-A622-4436-9CD7-468B7BE4B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FC049A-12D2-4B08-BE79-E14D16653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243540-29FC-4F5C-9311-EB5D124EE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AF2EBD-D001-432B-AA1C-C3E097EAA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A5A3BD-EEDB-4A53-A508-CD05F6BC8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18534A-A2BF-44ED-A132-CC1607A35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28CA54-93D3-49C0-9E28-C1673328A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4504A5-5A7A-4323-8B45-698DCC07E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798217-75EF-4CC3-A1F6-26E50308C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20120003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预防网络诈骗宣传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什么是网络诈骗？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网络诈骗的常见形式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如何预防网络诈骗？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遭遇网络诈骗怎么办？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社会共治与宣传教育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什么是网络诈骗？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55" r="314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859" r="288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网络诈骗是指利用互联网技术，通过虚假信息、欺诈手段等手段骗取他人财物或个人信息的行为。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网络诈骗有多种类型，包括钓鱼网站、虚假购物平台、投资诈骗、社交媒体诈骗等。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常见手法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网络诈骗者通常会利用虚假网站、恶意软件、虚假广告等方式，诱导受害者泄露个人信息或资金。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例如，钓鱼网站通过模仿正规银行网站或电商网站，诱骗用户输入账号和密码，进而盗取资金；虚假购物平台则以低价销售商品为诱饵，骗取受害者的支付款项，但不会发货。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625" r="206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常见手法与案例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网络诈骗会导致受害者遭受经济损失，甚至可能造成生活困难。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网络诈骗往往需要受害者提供个人信息，如姓名、身份证号、银行卡号等，这些信息一旦被不法分子获取，可能导致更严重的后果。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个人隐私泄露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网络诈骗会给受害者带来巨大的心理压力，影响其正常的工作和生活。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292" r="729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网络诈骗的危害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网络诈骗的常见形式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292" r="162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通过伪装成正规网站或机构，诱导用户输入个人信息或进行交易。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钓鱼网站通常与真实网站高度相似，通过各种手段诱导用户点击链接，进而窃取个人信息或资金。同时，钓鱼邮件也经常发送给用户，诱骗他们点击恶意链接或下载病毒。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钓鱼网站与邮件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085" b="1108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假冒正规购物或投资平台，骗取用户的钱财。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这些平台通常以低价或高回报为诱饵，吸引用户进行交易。然而，这些平台通常是不合法的，用户的钱财最终会落入诈骗者的口袋。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虚假购物与投资平台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844" r="22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利用社交媒体平台进行诈骗活动。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诈骗者可能会假冒他人身份，通过社交媒体与用户建立联系，然后以各种理由骗取钱财。此外，有些诈骗者还会发布虚假信息，骗取用户的关注和转发。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社交媒体诈骗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利用虚拟货币或加密货币进行诈骗活动。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保护个人信息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不轻易透露个人信息，如银行卡号、密码、身份证号等敏感信息。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这些诈骗通常涉及虚假交易、高回报承诺和庞氏骗局等手段。诈骗者可能会诱骗用户投资虚拟货币或加密货币，然后卷款潜逃或无法兑现承诺。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谨慎交易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在进行任何交易前，务必核实对方的身份和信誉，避免通过不安全的链接或下载不明附件等方式进行交易。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提高安全意识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了解网络诈骗的常见形式和手段，保持警惕和谨慎。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学习法律知识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了解相关法律法规和政策，以便在遭受诈骗时能够及时寻求法律援助和保护自己的权益。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虚拟货币与加密货币诈骗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如何预防网络诈骗？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https://d.book118.com/745201200033011044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2024-09-06T08:34:57.010</cp:lastPrinted>
  <dcterms:created xsi:type="dcterms:W3CDTF">2024-09-06T00:34:57Z</dcterms:created>
  <dcterms:modified xsi:type="dcterms:W3CDTF">2024-09-06T00:34:58Z</dcterms:modified>
</cp:coreProperties>
</file>