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7206A0-B79A-44C6-9B67-0C56280B9F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76F09B-7477-4886-8E4F-17CF412595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B08DE5-9060-40D0-B97D-F73DAB3D0A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35A382-01A6-4278-828F-C50C2C318C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56676D-F8C3-42D5-A328-088B43F831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6B31F4-53A2-432D-A72A-8D6C5E6C97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9E9933-BCD5-4A1E-AA73-1D35E8017C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70FDDF-5E90-46FC-8634-EE03EEE36E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51CFEB-D8E2-412E-83DA-DE17DFF6DC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D98E12-7EC3-4D09-9A41-821500C956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BF4BBF-B142-46D3-85D7-0226B28FBC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20231024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中国电子制造服务行业发展</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中国电子制造服务行业概述
 行业发展的历史回顾
 当前市场规模和发展趋势
 产业链分析与关键角色
 技术创新对行业发展的影响
 政策环境与行业监管
 行业面临的主要挑战与机遇
 未来市场预测与展望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中国电子制造服务行业概述</a:t>
            </a:r>
          </a:p>
        </p:txBody>
      </p:sp>
      <p:sp>
        <p:nvSpPr>
          <p:cNvPr id="3" name="Subtitle 2"/>
          <p:cNvSpPr>
            <a:spLocks noGrp="1"/>
          </p:cNvSpPr>
          <p:nvPr>
            <p:ph type="subTitle" idx="1"/>
          </p:nvPr>
        </p:nvSpPr>
        <p:spPr/>
        <p:txBody>
          <a:bodyPr/>
          <a:lstStyle/>
          <a:p>
            <a:r>
              <a:t>中国电子制造服务行业发展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中国电子制造服务行业概述</a:t>
            </a:r>
          </a:p>
        </p:txBody>
      </p:sp>
      <p:sp>
        <p:nvSpPr>
          <p:cNvPr id="3" name="Content Placeholder 2"/>
          <p:cNvSpPr>
            <a:spLocks noGrp="1"/>
          </p:cNvSpPr>
          <p:nvPr>
            <p:ph sz="half" idx="2"/>
          </p:nvPr>
        </p:nvSpPr>
        <p:spPr/>
        <p:txBody>
          <a:bodyPr/>
          <a:lstStyle/>
          <a:p>
            <a:r>
              <a:t>1. 中国电子制造服务行业起步于上世纪80年代，经过40年的发展，已经成为全球最大的电子制造基地。</a:t>
            </a:r>
          </a:p>
          <a:p>
            <a:r>
              <a:t>2. 在过去的几十年中，中国电子制造服务行业经历了从初级阶段到成熟阶段的转变，产值和规模不断扩大。</a:t>
            </a:r>
          </a:p>
          <a:p>
            <a:r>
              <a:t>3. 随着科技的进步和市场需求的变化，中国电子制造服务行业正在向高端化、智能化方向发展。</a:t>
            </a:r>
          </a:p>
        </p:txBody>
      </p:sp>
      <p:sp>
        <p:nvSpPr>
          <p:cNvPr id="4" name="Text Placeholder 3"/>
          <p:cNvSpPr>
            <a:spLocks noGrp="1"/>
          </p:cNvSpPr>
          <p:nvPr>
            <p:ph type="body" idx="3"/>
          </p:nvPr>
        </p:nvSpPr>
        <p:spPr/>
        <p:txBody>
          <a:bodyPr/>
          <a:lstStyle/>
          <a:p>
            <a:r>
              <a:t>中国电子制造服务行业市场规模</a:t>
            </a:r>
          </a:p>
        </p:txBody>
      </p:sp>
      <p:sp>
        <p:nvSpPr>
          <p:cNvPr id="5" name="Content Placeholder 4"/>
          <p:cNvSpPr>
            <a:spLocks noGrp="1"/>
          </p:cNvSpPr>
          <p:nvPr>
            <p:ph sz="half" idx="4"/>
          </p:nvPr>
        </p:nvSpPr>
        <p:spPr/>
        <p:txBody>
          <a:bodyPr/>
          <a:lstStyle/>
          <a:p>
            <a:r>
              <a:t>1. 根据相关数据，2020年中国电子制造服务行业市场规模达到了约3万亿元人民币，占全球市场的近一半。</a:t>
            </a:r>
          </a:p>
          <a:p>
            <a:r>
              <a:t>2. 中国电子制造服务行业的市场规模在过去十年中增长了近三倍，增长速度远超全球平均水平。</a:t>
            </a:r>
          </a:p>
          <a:p>
            <a:r>
              <a:t>3. 预计未来几年，中国电子制造服务行业的市场规模将继续保持快速增长。</a:t>
            </a:r>
          </a:p>
        </p:txBody>
      </p:sp>
      <p:sp>
        <p:nvSpPr>
          <p:cNvPr id="6" name="Text Placeholder 5"/>
          <p:cNvSpPr>
            <a:spLocks noGrp="1"/>
          </p:cNvSpPr>
          <p:nvPr>
            <p:ph type="body" idx="1"/>
          </p:nvPr>
        </p:nvSpPr>
        <p:spPr/>
        <p:txBody>
          <a:bodyPr/>
          <a:lstStyle/>
          <a:p>
            <a:r>
              <a:t>中国电子制造服务行业发展历程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中国电子制造服务行业概述</a:t>
            </a:r>
          </a:p>
        </p:txBody>
      </p:sp>
      <p:sp>
        <p:nvSpPr>
          <p:cNvPr id="3" name="Text Placeholder 2"/>
          <p:cNvSpPr>
            <a:spLocks noGrp="1"/>
          </p:cNvSpPr>
          <p:nvPr>
            <p:ph type="body" idx="1"/>
          </p:nvPr>
        </p:nvSpPr>
        <p:spPr/>
        <p:txBody>
          <a:bodyPr/>
          <a:lstStyle/>
          <a:p>
            <a:r>
              <a:t>中国电子制造服务行业竞争格局</a:t>
            </a:r>
          </a:p>
        </p:txBody>
      </p:sp>
      <p:sp>
        <p:nvSpPr>
          <p:cNvPr id="4" name="Content Placeholder 3"/>
          <p:cNvSpPr>
            <a:spLocks noGrp="1"/>
          </p:cNvSpPr>
          <p:nvPr>
            <p:ph sz="half" idx="2"/>
          </p:nvPr>
        </p:nvSpPr>
        <p:spPr/>
        <p:txBody>
          <a:bodyPr/>
          <a:lstStyle/>
          <a:p>
            <a:r>
              <a:t>1. 中国电子制造服务行业竞争激烈，主要竞争者包括华为、富士康、和硕等大型企业。</a:t>
            </a:r>
          </a:p>
          <a:p>
            <a:r>
              <a:t>2. 由于技术进步和市场需求变化，行业内的竞争格局正在发生变化，一些新兴企业正在崭露头角。</a:t>
            </a:r>
          </a:p>
          <a:p>
            <a:r>
              <a:t>3. 为了在竞争中获得优势，许多企业正在加大研发投入，提升产品和服务的技术含量。</a:t>
            </a:r>
          </a:p>
        </p:txBody>
      </p:sp>
      <p:sp>
        <p:nvSpPr>
          <p:cNvPr id="5" name="Text Placeholder 4"/>
          <p:cNvSpPr>
            <a:spLocks noGrp="1"/>
          </p:cNvSpPr>
          <p:nvPr>
            <p:ph type="body" idx="3"/>
          </p:nvPr>
        </p:nvSpPr>
        <p:spPr/>
        <p:txBody>
          <a:bodyPr/>
          <a:lstStyle/>
          <a:p>
            <a:r>
              <a:t>中国电子制造服务行业发展趋势</a:t>
            </a:r>
          </a:p>
        </p:txBody>
      </p:sp>
      <p:sp>
        <p:nvSpPr>
          <p:cNvPr id="6" name="Content Placeholder 5"/>
          <p:cNvSpPr>
            <a:spLocks noGrp="1"/>
          </p:cNvSpPr>
          <p:nvPr>
            <p:ph sz="half" idx="4"/>
          </p:nvPr>
        </p:nvSpPr>
        <p:spPr/>
        <p:txBody>
          <a:bodyPr/>
          <a:lstStyle/>
          <a:p>
            <a:r>
              <a:t>1. 随着5G、AI、IoT等新技术的发展，中国电子制造服务行业将迎来新的发展机遇。</a:t>
            </a:r>
          </a:p>
          <a:p>
            <a:r>
              <a:t>2. 为了满足市场需求和提升竞争力，中国电子制造服务行业正在向智能制造、绿色制造转型。</a:t>
            </a:r>
          </a:p>
          <a:p>
            <a:r>
              <a:t>3. 未来，中国电子制造服务行业将更加注重技术创新和服务创新，以提升行业的整体竞争力。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中国电子制造服务行业概述</a:t>
            </a:r>
          </a:p>
        </p:txBody>
      </p:sp>
      <p:sp>
        <p:nvSpPr>
          <p:cNvPr id="3" name="Text Placeholder 2"/>
          <p:cNvSpPr>
            <a:spLocks noGrp="1"/>
          </p:cNvSpPr>
          <p:nvPr>
            <p:ph type="body" idx="1"/>
          </p:nvPr>
        </p:nvSpPr>
        <p:spPr/>
        <p:txBody>
          <a:bodyPr/>
          <a:lstStyle/>
          <a:p>
            <a:r>
              <a:t>中国电子制造服务行业面临的挑战</a:t>
            </a:r>
          </a:p>
        </p:txBody>
      </p:sp>
      <p:sp>
        <p:nvSpPr>
          <p:cNvPr id="4" name="Content Placeholder 3"/>
          <p:cNvSpPr>
            <a:spLocks noGrp="1"/>
          </p:cNvSpPr>
          <p:nvPr>
            <p:ph sz="half" idx="2"/>
          </p:nvPr>
        </p:nvSpPr>
        <p:spPr/>
        <p:txBody>
          <a:bodyPr/>
          <a:lstStyle/>
          <a:p>
            <a:r>
              <a:t>1. 随着全球经济的发展和市场环境的变化，中国电子制造服务行业面临着激烈的国际竞争压力。</a:t>
            </a:r>
          </a:p>
          <a:p>
            <a:r>
              <a:t>2. 随着环保要求的提高，如何在保证生产效率的同时，实现绿色生产，是中国电子制造服务行业需要解决的重要问题。</a:t>
            </a:r>
          </a:p>
          <a:p>
            <a:r>
              <a:t>3. 随着技术的快速发展，如何抓住新技术带来的机遇，提升自身的技术水平和创新能力，是中国电子制造服务行业面临的另一个重要挑战。</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行业发展的历史回顾</a:t>
            </a:r>
          </a:p>
        </p:txBody>
      </p:sp>
      <p:sp>
        <p:nvSpPr>
          <p:cNvPr id="3" name="Subtitle 2"/>
          <p:cNvSpPr>
            <a:spLocks noGrp="1"/>
          </p:cNvSpPr>
          <p:nvPr>
            <p:ph type="subTitle" idx="1"/>
          </p:nvPr>
        </p:nvSpPr>
        <p:spPr/>
        <p:txBody>
          <a:bodyPr/>
          <a:lstStyle/>
          <a:p>
            <a:r>
              <a:t>中国电子制造服务行业发展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行业发展的历史回顾</a:t>
            </a:r>
          </a:p>
        </p:txBody>
      </p:sp>
      <p:sp>
        <p:nvSpPr>
          <p:cNvPr id="3" name="Text Placeholder 2"/>
          <p:cNvSpPr>
            <a:spLocks noGrp="1"/>
          </p:cNvSpPr>
          <p:nvPr>
            <p:ph type="body" idx="1"/>
          </p:nvPr>
        </p:nvSpPr>
        <p:spPr/>
        <p:txBody>
          <a:bodyPr/>
          <a:lstStyle/>
          <a:p>
            <a:r>
              <a:t>中国电子制造服务行业的起步阶段</a:t>
            </a:r>
          </a:p>
        </p:txBody>
      </p:sp>
      <p:sp>
        <p:nvSpPr>
          <p:cNvPr id="4" name="Content Placeholder 3"/>
          <p:cNvSpPr>
            <a:spLocks noGrp="1"/>
          </p:cNvSpPr>
          <p:nvPr>
            <p:ph sz="half" idx="2"/>
          </p:nvPr>
        </p:nvSpPr>
        <p:spPr/>
        <p:txBody>
          <a:bodyPr/>
          <a:lstStyle/>
          <a:p>
            <a:r>
              <a:t>1. 中国电子制造服务行业起步于上世纪80年代，随着改革开放的推进，国内开始引进外资和技术，电子制造业逐渐崛起。</a:t>
            </a:r>
          </a:p>
          <a:p>
            <a:r>
              <a:t>2. 在这个阶段，中国政府对电子制造服务行业给予了大力支持，出台了一系列优惠政策，为行业的发展创造了良好的环境。</a:t>
            </a:r>
          </a:p>
          <a:p>
            <a:r>
              <a:t>3. 随着市场需求的增长，中国电子制造服务行业逐渐形成了一定的规模，但整体水平相对较低，主要集中在低端市场。</a:t>
            </a:r>
          </a:p>
        </p:txBody>
      </p:sp>
      <p:sp>
        <p:nvSpPr>
          <p:cNvPr id="5" name="Text Placeholder 4"/>
          <p:cNvSpPr>
            <a:spLocks noGrp="1"/>
          </p:cNvSpPr>
          <p:nvPr>
            <p:ph type="body" idx="3"/>
          </p:nvPr>
        </p:nvSpPr>
        <p:spPr/>
        <p:txBody>
          <a:bodyPr/>
          <a:lstStyle/>
          <a:p>
            <a:r>
              <a:t>中国电子制造服务行业的发展阶段</a:t>
            </a:r>
          </a:p>
        </p:txBody>
      </p:sp>
      <p:sp>
        <p:nvSpPr>
          <p:cNvPr id="6" name="Content Placeholder 5"/>
          <p:cNvSpPr>
            <a:spLocks noGrp="1"/>
          </p:cNvSpPr>
          <p:nvPr>
            <p:ph sz="half" idx="4"/>
          </p:nvPr>
        </p:nvSpPr>
        <p:spPr/>
        <p:txBody>
          <a:bodyPr/>
          <a:lstStyle/>
          <a:p>
            <a:r>
              <a:t>1. 进入21世纪，中国电子制造服务行业进入了快速发展阶段，产值逐年攀升，成为全球重要的电子制造基地。</a:t>
            </a:r>
          </a:p>
          <a:p>
            <a:r>
              <a:t>2. 在这个阶段，中国企业加大了技术创新和研发投入，不断提高产品质量和附加值，逐步向中高端市场拓展。</a:t>
            </a:r>
          </a:p>
          <a:p>
            <a:r>
              <a:t>3. 同时，中国政府加大对电子制造服务行业的扶持力度，推动产业转型升级，培育了一批具有国际竞争力的企业。</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行业发展的历史回顾</a:t>
            </a:r>
          </a:p>
        </p:txBody>
      </p:sp>
      <p:sp>
        <p:nvSpPr>
          <p:cNvPr id="3" name="Text Placeholder 2"/>
          <p:cNvSpPr>
            <a:spLocks noGrp="1"/>
          </p:cNvSpPr>
          <p:nvPr>
            <p:ph type="body" idx="1"/>
          </p:nvPr>
        </p:nvSpPr>
        <p:spPr/>
        <p:txBody>
          <a:bodyPr/>
          <a:lstStyle/>
          <a:p>
            <a:r>
              <a:t>中国电子制造服务行业的转型与升级</a:t>
            </a:r>
          </a:p>
        </p:txBody>
      </p:sp>
      <p:sp>
        <p:nvSpPr>
          <p:cNvPr id="4" name="Content Placeholder 3"/>
          <p:cNvSpPr>
            <a:spLocks noGrp="1"/>
          </p:cNvSpPr>
          <p:nvPr>
            <p:ph sz="half" idx="2"/>
          </p:nvPr>
        </p:nvSpPr>
        <p:spPr/>
        <p:txBody>
          <a:bodyPr/>
          <a:lstStyle/>
          <a:p>
            <a:r>
              <a:t>1. 面对国内外市场竞争加剧和产业环境的变化，中国电子制造服务行业开始进行深度转型和升级，从单纯的生产制造向研发设计、品牌运营等高附加值环节延伸。</a:t>
            </a:r>
          </a:p>
          <a:p>
            <a:r>
              <a:t>2. 在政策引导下，企业加大了技术改造和创新投入，推动了产业结构优化和产品升级。</a:t>
            </a:r>
          </a:p>
          <a:p>
            <a:r>
              <a:t>3. 此外，中国电子制造服务行业还积极拓展国际市场，提高在全球产业链中的地位。</a:t>
            </a:r>
          </a:p>
        </p:txBody>
      </p:sp>
      <p:sp>
        <p:nvSpPr>
          <p:cNvPr id="5" name="Text Placeholder 4"/>
          <p:cNvSpPr>
            <a:spLocks noGrp="1"/>
          </p:cNvSpPr>
          <p:nvPr>
            <p:ph type="body" idx="3"/>
          </p:nvPr>
        </p:nvSpPr>
        <p:spPr/>
        <p:txBody>
          <a:bodyPr/>
          <a:lstStyle/>
          <a:p>
            <a:r>
              <a:t>中国电子制造服务行业的绿色与可持续发展</a:t>
            </a:r>
          </a:p>
        </p:txBody>
      </p:sp>
      <p:sp>
        <p:nvSpPr>
          <p:cNvPr id="6" name="Content Placeholder 5"/>
          <p:cNvSpPr>
            <a:spLocks noGrp="1"/>
          </p:cNvSpPr>
          <p:nvPr>
            <p:ph sz="half" idx="4"/>
          </p:nvPr>
        </p:nvSpPr>
        <p:spPr/>
        <p:txBody>
          <a:bodyPr/>
          <a:lstStyle/>
          <a:p>
            <a:r>
              <a:t>1. 随着环保意识的提高，中国电子制造服务行业开始关注绿色生产和可持续发展，积极采用环保技术和循环经济模式。</a:t>
            </a:r>
          </a:p>
          <a:p>
            <a:r>
              <a:t>2. 政府出台了一系列环保政策和标准，引导企业提高资源利用效率，降低能耗和排放。</a:t>
            </a:r>
          </a:p>
          <a:p>
            <a:r>
              <a:t>3. 通过绿色发展，中国电子制造服务行业实现了经济效益和环境效益的双赢。</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行业发展的历史回顾</a:t>
            </a:r>
          </a:p>
        </p:txBody>
      </p:sp>
      <p:sp>
        <p:nvSpPr>
          <p:cNvPr id="3" name="Text Placeholder 2"/>
          <p:cNvSpPr>
            <a:spLocks noGrp="1"/>
          </p:cNvSpPr>
          <p:nvPr>
            <p:ph type="body" idx="1"/>
          </p:nvPr>
        </p:nvSpPr>
        <p:spPr/>
        <p:txBody>
          <a:bodyPr/>
          <a:lstStyle/>
          <a:p>
            <a:r>
              <a:t>中国电子制造服务行业的未来发展趋势</a:t>
            </a:r>
          </a:p>
        </p:txBody>
      </p:sp>
      <p:sp>
        <p:nvSpPr>
          <p:cNvPr id="4" name="Content Placeholder 3"/>
          <p:cNvSpPr>
            <a:spLocks noGrp="1"/>
          </p:cNvSpPr>
          <p:nvPr>
            <p:ph sz="half" idx="2"/>
          </p:nvPr>
        </p:nvSpPr>
        <p:spPr/>
        <p:txBody>
          <a:bodyPr/>
          <a:lstStyle/>
          <a:p>
            <a:r>
              <a:t>1. 未来，中国电子制造服务行业将继续深化转型升级，加快向智能制造、互联网+等领域融合，提升产业核心竞争力。</a:t>
            </a:r>
          </a:p>
          <a:p>
            <a:r>
              <a:t>2. 随着5G、物联网等新技术的发展，电子制造服务行业将迎来新的发展机遇和挑战。</a:t>
            </a:r>
          </a:p>
          <a:p>
            <a:r>
              <a:t>3. 在全球产业链格局调整的背景下，中国电子制造服务行业需要加强国际合作，积极参与全球竞争和治理。</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当前市场规模和发展趋势</a:t>
            </a:r>
          </a:p>
        </p:txBody>
      </p:sp>
      <p:sp>
        <p:nvSpPr>
          <p:cNvPr id="3" name="Subtitle 2"/>
          <p:cNvSpPr>
            <a:spLocks noGrp="1"/>
          </p:cNvSpPr>
          <p:nvPr>
            <p:ph type="subTitle" idx="1"/>
          </p:nvPr>
        </p:nvSpPr>
        <p:spPr/>
        <p:txBody>
          <a:bodyPr/>
          <a:lstStyle/>
          <a:p>
            <a:r>
              <a:t>中国电子制造服务行业发展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当前市场规模和发展趋势</a:t>
            </a:r>
          </a:p>
        </p:txBody>
      </p:sp>
      <p:sp>
        <p:nvSpPr>
          <p:cNvPr id="3" name="Text Placeholder 2"/>
          <p:cNvSpPr>
            <a:spLocks noGrp="1"/>
          </p:cNvSpPr>
          <p:nvPr>
            <p:ph type="body" idx="1"/>
          </p:nvPr>
        </p:nvSpPr>
        <p:spPr/>
        <p:txBody>
          <a:bodyPr/>
          <a:lstStyle/>
          <a:p>
            <a:r>
              <a:t>中国电子制造服务行业市场规模</a:t>
            </a:r>
          </a:p>
        </p:txBody>
      </p:sp>
      <p:sp>
        <p:nvSpPr>
          <p:cNvPr id="4" name="Content Placeholder 3"/>
          <p:cNvSpPr>
            <a:spLocks noGrp="1"/>
          </p:cNvSpPr>
          <p:nvPr>
            <p:ph sz="half" idx="2"/>
          </p:nvPr>
        </p:nvSpPr>
        <p:spPr/>
        <p:txBody>
          <a:bodyPr/>
          <a:lstStyle/>
          <a:p>
            <a:r>
              <a:t>1. 近年来，中国电子制造服务行业市场规模持续扩大。据统计，2020年，中国电子制造服务行业市场规模达到了约3万亿元人民币，比2019年增长了约10%。</a:t>
            </a:r>
          </a:p>
          <a:p>
            <a:r>
              <a:t>2. 其中，电子产品设计、研发和生产等环节的市场规模增长最为明显，占比超过了50%。</a:t>
            </a:r>
          </a:p>
          <a:p>
            <a:r>
              <a:t>3. 随着5G、AI、IoT等新技术的发展，预计未来几年中国电子制造服务行业市场规模将继续保持稳定增长。</a:t>
            </a:r>
          </a:p>
        </p:txBody>
      </p:sp>
      <p:sp>
        <p:nvSpPr>
          <p:cNvPr id="5" name="Text Placeholder 4"/>
          <p:cNvSpPr>
            <a:spLocks noGrp="1"/>
          </p:cNvSpPr>
          <p:nvPr>
            <p:ph type="body" idx="3"/>
          </p:nvPr>
        </p:nvSpPr>
        <p:spPr/>
        <p:txBody>
          <a:bodyPr/>
          <a:lstStyle/>
          <a:p>
            <a:r>
              <a:t>中国电子制造服务行业发展趋势</a:t>
            </a:r>
          </a:p>
        </p:txBody>
      </p:sp>
      <p:sp>
        <p:nvSpPr>
          <p:cNvPr id="6" name="Content Placeholder 5"/>
          <p:cNvSpPr>
            <a:spLocks noGrp="1"/>
          </p:cNvSpPr>
          <p:nvPr>
            <p:ph sz="half" idx="4"/>
          </p:nvPr>
        </p:nvSpPr>
        <p:spPr/>
        <p:txBody>
          <a:bodyPr/>
          <a:lstStyle/>
          <a:p>
            <a:r>
              <a:t>1. 随着科技的发展，电子制造服务行业的发展趋势是向高技术、高附加值方向发展。</a:t>
            </a:r>
          </a:p>
          <a:p>
            <a:r>
              <a:t>2. 另外，随着环保要求的提高，绿色制造也将成为电子制造服务行业的重要发展趋势。</a:t>
            </a:r>
          </a:p>
          <a:p>
            <a:r>
              <a:t>3. 此外，随着全球供应链的重构，电子制造服务行业也将更加注重全球布局和本地化服务。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当前市场规模和发展趋势</a:t>
            </a:r>
          </a:p>
        </p:txBody>
      </p:sp>
      <p:sp>
        <p:nvSpPr>
          <p:cNvPr id="3" name="Text Placeholder 2"/>
          <p:cNvSpPr>
            <a:spLocks noGrp="1"/>
          </p:cNvSpPr>
          <p:nvPr>
            <p:ph type="body" idx="1"/>
          </p:nvPr>
        </p:nvSpPr>
        <p:spPr/>
        <p:txBody>
          <a:bodyPr/>
          <a:lstStyle/>
          <a:p>
            <a:r>
              <a:t>中国电子制造服务行业竞争格局</a:t>
            </a:r>
          </a:p>
        </p:txBody>
      </p:sp>
      <p:sp>
        <p:nvSpPr>
          <p:cNvPr id="4" name="Content Placeholder 3"/>
          <p:cNvSpPr>
            <a:spLocks noGrp="1"/>
          </p:cNvSpPr>
          <p:nvPr>
            <p:ph sz="half" idx="2"/>
          </p:nvPr>
        </p:nvSpPr>
        <p:spPr/>
        <p:txBody>
          <a:bodyPr/>
          <a:lstStyle/>
          <a:p>
            <a:r>
              <a:t>1. 目前，中国电子制造服务行业的竞争格局以大型国有企业和外资企业为主，这些企业在技术、资金和市场方面具有明显优势。</a:t>
            </a:r>
          </a:p>
          <a:p>
            <a:r>
              <a:t>2. 但是，随着市场环境的变化和政策的推动，中小型电子制造服务企业也在逐渐崭露头角。</a:t>
            </a:r>
          </a:p>
          <a:p>
            <a:r>
              <a:t>3. 预计未来，中国电子制造服务行业的竞争格局将更加多元化。</a:t>
            </a:r>
          </a:p>
        </p:txBody>
      </p:sp>
      <p:sp>
        <p:nvSpPr>
          <p:cNvPr id="5" name="Text Placeholder 4"/>
          <p:cNvSpPr>
            <a:spLocks noGrp="1"/>
          </p:cNvSpPr>
          <p:nvPr>
            <p:ph type="body" idx="3"/>
          </p:nvPr>
        </p:nvSpPr>
        <p:spPr/>
        <p:txBody>
          <a:bodyPr/>
          <a:lstStyle/>
          <a:p>
            <a:r>
              <a:t>中国电子制造服务行业政策环境</a:t>
            </a:r>
          </a:p>
        </p:txBody>
      </p:sp>
      <p:sp>
        <p:nvSpPr>
          <p:cNvPr id="6" name="Content Placeholder 5"/>
          <p:cNvSpPr>
            <a:spLocks noGrp="1"/>
          </p:cNvSpPr>
          <p:nvPr>
            <p:ph sz="half" idx="4"/>
          </p:nvPr>
        </p:nvSpPr>
        <p:spPr/>
        <p:txBody>
          <a:bodyPr/>
          <a:lstStyle/>
          <a:p>
            <a:r>
              <a:t>1. 近年来，中国政府出台了一系列政策支持电子制造服务行业的发展，包括提供财政补贴、税收优惠等。</a:t>
            </a:r>
          </a:p>
          <a:p>
            <a:r>
              <a:t>2. 同时，政府也在推动电子制造服务行业的技术创新和产业升级。</a:t>
            </a:r>
          </a:p>
          <a:p>
            <a:r>
              <a:t>3. 但是，政策环境的不确定性也是影响电子制造服务行业发展的一个重要因素。</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当前市场规模和发展趋势</a:t>
            </a:r>
          </a:p>
        </p:txBody>
      </p:sp>
      <p:sp>
        <p:nvSpPr>
          <p:cNvPr id="3" name="Text Placeholder 2"/>
          <p:cNvSpPr>
            <a:spLocks noGrp="1"/>
          </p:cNvSpPr>
          <p:nvPr>
            <p:ph type="body" idx="1"/>
          </p:nvPr>
        </p:nvSpPr>
        <p:spPr/>
        <p:txBody>
          <a:bodyPr/>
          <a:lstStyle/>
          <a:p>
            <a:r>
              <a:t>中国电子制造服务行业面临的挑战</a:t>
            </a:r>
          </a:p>
        </p:txBody>
      </p:sp>
      <p:sp>
        <p:nvSpPr>
          <p:cNvPr id="4" name="Content Placeholder 3"/>
          <p:cNvSpPr>
            <a:spLocks noGrp="1"/>
          </p:cNvSpPr>
          <p:nvPr>
            <p:ph sz="half" idx="2"/>
          </p:nvPr>
        </p:nvSpPr>
        <p:spPr/>
        <p:txBody>
          <a:bodyPr/>
          <a:lstStyle/>
          <a:p>
            <a:r>
              <a:t>1. 首先，电子制造服务行业面临着技术更新快速的挑战，需要不断投入研发以保持竞争优势。</a:t>
            </a:r>
          </a:p>
          <a:p>
            <a:r>
              <a:t>2. 其次，随着环保要求的提高，电子制造服务行业也需要解决环保问题。</a:t>
            </a:r>
          </a:p>
          <a:p>
            <a:r>
              <a:t>3. 最后，全球供应链的重构也给电子制造服务行业带来了挑战和机遇。</a:t>
            </a:r>
          </a:p>
        </p:txBody>
      </p:sp>
      <p:sp>
        <p:nvSpPr>
          <p:cNvPr id="5" name="Text Placeholder 4"/>
          <p:cNvSpPr>
            <a:spLocks noGrp="1"/>
          </p:cNvSpPr>
          <p:nvPr>
            <p:ph type="body" idx="3"/>
          </p:nvPr>
        </p:nvSpPr>
        <p:spPr/>
        <p:txBody>
          <a:bodyPr/>
          <a:lstStyle/>
          <a:p>
            <a:r>
              <a:t>中国电子制造服务行业的未来展望</a:t>
            </a:r>
          </a:p>
        </p:txBody>
      </p:sp>
      <p:sp>
        <p:nvSpPr>
          <p:cNvPr id="6" name="Content Placeholder 5"/>
          <p:cNvSpPr>
            <a:spLocks noGrp="1"/>
          </p:cNvSpPr>
          <p:nvPr>
            <p:ph sz="half" idx="4"/>
          </p:nvPr>
        </p:nvSpPr>
        <p:spPr/>
        <p:txBody>
          <a:bodyPr/>
          <a:lstStyle/>
          <a:p>
            <a:r>
              <a:t>1. 随着科技的发展和市场需求的增长，预计中国电子制造服务行业将继续保持快速增长。</a:t>
            </a:r>
          </a:p>
          <a:p>
            <a:r>
              <a:t>2. 同时，绿色制造和全球布局也将成为电子制造服务行业的重要发展方向。</a:t>
            </a:r>
          </a:p>
          <a:p>
            <a:r>
              <a:t>3. 但是，电子制造服务行业也需要面对技术更新快、环保要求高和全球供应链重构等挑战。</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产业链分析与关键角色</a:t>
            </a:r>
          </a:p>
        </p:txBody>
      </p:sp>
      <p:sp>
        <p:nvSpPr>
          <p:cNvPr id="3" name="Subtitle 2"/>
          <p:cNvSpPr>
            <a:spLocks noGrp="1"/>
          </p:cNvSpPr>
          <p:nvPr>
            <p:ph type="subTitle" idx="1"/>
          </p:nvPr>
        </p:nvSpPr>
        <p:spPr/>
        <p:txBody>
          <a:bodyPr/>
          <a:lstStyle/>
          <a:p>
            <a:r>
              <a:t>中国电子制造服务行业发展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产业链分析与关键角色</a:t>
            </a:r>
          </a:p>
        </p:txBody>
      </p:sp>
      <p:sp>
        <p:nvSpPr>
          <p:cNvPr id="3" name="Text Placeholder 2"/>
          <p:cNvSpPr>
            <a:spLocks noGrp="1"/>
          </p:cNvSpPr>
          <p:nvPr>
            <p:ph type="body" idx="1"/>
          </p:nvPr>
        </p:nvSpPr>
        <p:spPr/>
        <p:txBody>
          <a:bodyPr/>
          <a:lstStyle/>
          <a:p>
            <a:r>
              <a:t>中国电子制造服务行业产业链概述</a:t>
            </a:r>
          </a:p>
        </p:txBody>
      </p:sp>
      <p:sp>
        <p:nvSpPr>
          <p:cNvPr id="4" name="Content Placeholder 3"/>
          <p:cNvSpPr>
            <a:spLocks noGrp="1"/>
          </p:cNvSpPr>
          <p:nvPr>
            <p:ph sz="half" idx="2"/>
          </p:nvPr>
        </p:nvSpPr>
        <p:spPr/>
        <p:txBody>
          <a:bodyPr/>
          <a:lstStyle/>
          <a:p>
            <a:r>
              <a:t>1. 中国电子制造服务行业产业链主要包括原材料供应、设计与研发、生产制造、销售与分销以及售后服务等环节。</a:t>
            </a:r>
          </a:p>
          <a:p>
            <a:r>
              <a:t>2. 原材料供应环节主要涉及到各类电子元器件的生产和供应，如半导体、电容、电阻等。</a:t>
            </a:r>
          </a:p>
          <a:p>
            <a:r>
              <a:t>3. 设计与研发环节主要涉及到电子产品的设计和研发，包括硬件设计、软件开发等。</a:t>
            </a:r>
          </a:p>
        </p:txBody>
      </p:sp>
      <p:sp>
        <p:nvSpPr>
          <p:cNvPr id="5" name="Text Placeholder 4"/>
          <p:cNvSpPr>
            <a:spLocks noGrp="1"/>
          </p:cNvSpPr>
          <p:nvPr>
            <p:ph type="body" idx="3"/>
          </p:nvPr>
        </p:nvSpPr>
        <p:spPr/>
        <p:txBody>
          <a:bodyPr/>
          <a:lstStyle/>
          <a:p>
            <a:r>
              <a:t>原材料供应环节的关键角色</a:t>
            </a:r>
          </a:p>
        </p:txBody>
      </p:sp>
      <p:sp>
        <p:nvSpPr>
          <p:cNvPr id="6" name="Content Placeholder 5"/>
          <p:cNvSpPr>
            <a:spLocks noGrp="1"/>
          </p:cNvSpPr>
          <p:nvPr>
            <p:ph sz="half" idx="4"/>
          </p:nvPr>
        </p:nvSpPr>
        <p:spPr/>
        <p:txBody>
          <a:bodyPr/>
          <a:lstStyle/>
          <a:p>
            <a:r>
              <a:t>1. 原材料供应商是电子制造服务行业的重要角色，他们提供的产品性能和质量直接影响到最终产品的性能和质量。</a:t>
            </a:r>
          </a:p>
          <a:p>
            <a:r>
              <a:t>2. 原材料供应商需要与电子制造商紧密合作，以满足其不断变化的需求。</a:t>
            </a:r>
          </a:p>
          <a:p>
            <a:r>
              <a:t>3. 原材料供应商的技术创新能力也是决定其在行业中竞争力的重要因素。</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产业链分析与关键角色</a:t>
            </a:r>
          </a:p>
        </p:txBody>
      </p:sp>
      <p:sp>
        <p:nvSpPr>
          <p:cNvPr id="3" name="Content Placeholder 2"/>
          <p:cNvSpPr>
            <a:spLocks noGrp="1"/>
          </p:cNvSpPr>
          <p:nvPr>
            <p:ph sz="half" idx="2"/>
          </p:nvPr>
        </p:nvSpPr>
        <p:spPr/>
        <p:txBody>
          <a:bodyPr/>
          <a:lstStyle/>
          <a:p>
            <a:r>
              <a:t>1. 设计和研发机构是电子制造服务行业的核心，他们的创新能力和技术水平决定了产品的竞争力。</a:t>
            </a:r>
          </a:p>
          <a:p>
            <a:r>
              <a:t>2. 设计和研发机构需要与原材料供应商、制造商和销售商紧密合作，以实现产品的快速上市。</a:t>
            </a:r>
          </a:p>
          <a:p>
            <a:r>
              <a:t>3. 设计和研发机构的研发投资和技术储备是决定其在行业中竞争力的重要因素。</a:t>
            </a:r>
          </a:p>
        </p:txBody>
      </p:sp>
      <p:sp>
        <p:nvSpPr>
          <p:cNvPr id="4" name="Text Placeholder 3"/>
          <p:cNvSpPr>
            <a:spLocks noGrp="1"/>
          </p:cNvSpPr>
          <p:nvPr>
            <p:ph type="body" idx="3"/>
          </p:nvPr>
        </p:nvSpPr>
        <p:spPr/>
        <p:txBody>
          <a:bodyPr/>
          <a:lstStyle/>
          <a:p>
            <a:r>
              <a:t>生产制造环节的关键角色</a:t>
            </a:r>
          </a:p>
        </p:txBody>
      </p:sp>
      <p:sp>
        <p:nvSpPr>
          <p:cNvPr id="5" name="Content Placeholder 4"/>
          <p:cNvSpPr>
            <a:spLocks noGrp="1"/>
          </p:cNvSpPr>
          <p:nvPr>
            <p:ph sz="half" idx="4"/>
          </p:nvPr>
        </p:nvSpPr>
        <p:spPr/>
        <p:txBody>
          <a:bodyPr/>
          <a:lstStyle/>
          <a:p>
            <a:r>
              <a:t>1. 制造商是电子制造服务行业的主体，他们的生产能力和管理水平决定了产品的生产效率和质量。</a:t>
            </a:r>
          </a:p>
          <a:p>
            <a:r>
              <a:t>2. 制造商需要与原材料供应商、设计和研发机构以及销售商紧密合作，以实现产品的快速生产和上市。</a:t>
            </a:r>
          </a:p>
          <a:p>
            <a:r>
              <a:t>3. 制造商的技术创新能力和生产管理水平是决定其在行业中竞争力的重要因素。</a:t>
            </a:r>
          </a:p>
        </p:txBody>
      </p:sp>
      <p:sp>
        <p:nvSpPr>
          <p:cNvPr id="6" name="Text Placeholder 5"/>
          <p:cNvSpPr>
            <a:spLocks noGrp="1"/>
          </p:cNvSpPr>
          <p:nvPr>
            <p:ph type="body" idx="1"/>
          </p:nvPr>
        </p:nvSpPr>
        <p:spPr/>
        <p:txBody>
          <a:bodyPr/>
          <a:lstStyle/>
          <a:p>
            <a:r>
              <a:t>设计与研发环节的关键角色</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https://d.book118.com/745202310243011103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中国电子制造服务行业概述</vt:lpstr>
      <vt:lpstr> 中国电子制造服务行业概述</vt:lpstr>
      <vt:lpstr> 中国电子制造服务行业概述</vt:lpstr>
      <vt:lpstr> 中国电子制造服务行业概述</vt:lpstr>
      <vt:lpstr> 行业发展的历史回顾</vt:lpstr>
      <vt:lpstr> 行业发展的历史回顾</vt:lpstr>
      <vt:lpstr> 行业发展的历史回顾</vt:lpstr>
      <vt:lpstr> 行业发展的历史回顾</vt:lpstr>
      <vt:lpstr> 当前市场规模和发展趋势</vt:lpstr>
      <vt:lpstr> 当前市场规模和发展趋势</vt:lpstr>
      <vt:lpstr> 当前市场规模和发展趋势</vt:lpstr>
      <vt:lpstr> 当前市场规模和发展趋势</vt:lpstr>
      <vt:lpstr> 产业链分析与关键角色</vt:lpstr>
      <vt:lpstr> 产业链分析与关键角色</vt:lpstr>
      <vt:lpstr> 产业链分析与关键角色</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2024-09-13T05:05:21.985</cp:lastPrinted>
  <dcterms:created xsi:type="dcterms:W3CDTF">2024-09-12T21:05:22Z</dcterms:created>
  <dcterms:modified xsi:type="dcterms:W3CDTF">2024-09-12T21:05:24Z</dcterms:modified>
</cp:coreProperties>
</file>