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73574-5D51-4C8D-872F-11E1A764D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0BA11-852A-45C3-9E74-00156EFAA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46405-70AE-44F5-AFA8-1141B31A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6FD7E-9E2F-4EF5-9DDD-0FEEEEF54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B0592-F49C-47A6-B4CC-4031C24F1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69FC2-64C8-4EA5-92E6-F3F7BA75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24A93D-2D34-431A-8425-724E562A5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D2107-C87F-4CC3-B9C0-6B4DD0A70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84CCD-A3ED-4516-A745-6533E727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902C8-CEA8-44F1-B298-261884574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ABA0C-4915-4F59-A5CF-7667DB5B0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023303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高效节水灌溉方案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方案背景和目的
 节水灌溉技术简介
 水资源现状与问题
 高效节水灌溉系统设计
 系统实施与维护方案
 预期效益与风险评估
 相关政策与法规解读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方案背景和目的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高效节水灌溉方案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方案背景和目的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水资源短缺与农业用水矛盾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1.随着全球气候变化和城市化进程，水资源短缺问题日益突出，农业用水面临巨大压力。</a:t>
            </a:r>
          </a:p>
          <a:p>
            <a:r>
              <a:t>2.提高灌溉效率，减少水资源浪费，成为解决农业用水矛盾的关键途径。</a:t>
            </a:r>
          </a:p>
          <a:p>
            <a:r>
              <a:t>3.发展高效节水灌溉技术，对于保障粮食安全、促进农业可持续发展具有重要意义。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高效节水灌溉技术的发展趋势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1.高效节水灌溉技术不断创新，包括滴灌、喷灌、地下灌溉等多种方式。</a:t>
            </a:r>
          </a:p>
          <a:p>
            <a:r>
              <a:t>2.智能化、精准化成为高效节水灌溉技术的发展方向，提高灌溉效率。</a:t>
            </a:r>
          </a:p>
          <a:p>
            <a:r>
              <a:t>3.结合物联网、大数据等现代信息技术，实现灌溉的精准管理和优化调度。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方案背景和目的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高效节水灌溉方案的目的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1.提高灌溉水利用效率，减少水资源浪费，缓解水资源短缺压力。</a:t>
            </a:r>
          </a:p>
          <a:p>
            <a:r>
              <a:t>2.促进农作物生长，提高农产品产量和质量，保障粮食安全。</a:t>
            </a:r>
          </a:p>
          <a:p>
            <a:r>
              <a:t>3.降低农民劳动强度，提高农业生产效益，推动农业现代化发展。</a:t>
            </a:r>
          </a:p>
          <a:p>
            <a:r>
              <a:t>以上内容仅供参考，如需获取更多信息，建议您查阅相关网站或咨询专业人士。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节水灌溉技术简介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高效节水灌溉方案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节水灌溉技术简介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1.喷灌技术是利用喷洒设备将水喷射到空中，形成细小的水滴，均匀地洒落在农田上，达到灌溉的目的。</a:t>
            </a:r>
          </a:p>
          <a:p>
            <a:r>
              <a:t>2.喷灌技术可以提高灌溉效率，减少水的浪费，同时可以改善农田小气候，增加农作物产量。</a:t>
            </a:r>
          </a:p>
          <a:p>
            <a:r>
              <a:t>3.喷灌技术的关键设备是喷头，需要根据不同的农作物和土壤条件选择不同类型的喷头。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滴灌技术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1.滴灌技术是通过管道将水滴滴入植物根部，实现局部灌溉，减少水的浪费。</a:t>
            </a:r>
          </a:p>
          <a:p>
            <a:r>
              <a:t>2.滴灌技术可以提高水的利用率，减少土壤盐碱化的发生，同时可以提高农作物的产量和品质。</a:t>
            </a:r>
          </a:p>
          <a:p>
            <a:r>
              <a:t>3.滴灌技术的关键设备是滴头，需要根据不同的植物和土壤条件选择不同类型的滴头。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喷灌技术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节水灌溉技术简介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地下灌溉技术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1.地下灌溉技术是将水通过地下管道输送到农田根部，实现灌溉的目的。</a:t>
            </a:r>
          </a:p>
          <a:p>
            <a:r>
              <a:t>2.地下灌溉技术可以减少水的蒸发和浪费，同时也可以减少土壤盐碱化的发生。</a:t>
            </a:r>
          </a:p>
          <a:p>
            <a:r>
              <a:t>3.地下灌溉技术的关键是确保管道的渗漏性能和输水能力。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雨水集蓄利用技术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1.雨水集蓄利用技术是通过收集雨水，将其储存起来，用于干旱季节的灌溉。</a:t>
            </a:r>
          </a:p>
          <a:p>
            <a:r>
              <a:t>2.雨水集蓄利用技术可以充分利用自然资源，减少水的浪费，同时也可以缓解水资源短缺的问题。</a:t>
            </a:r>
          </a:p>
          <a:p>
            <a:r>
              <a:t>3.雨水集蓄利用技术的关键是储水设施的设计和建造，需要考虑到容量、安全和卫生等因素。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节水灌溉技术简介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1.水肥一体化技术是将水和肥料混合后，通过灌溉系统均匀地施洒在农田中，实现水肥的高效利用。</a:t>
            </a:r>
          </a:p>
          <a:p>
            <a:r>
              <a:t>2.水肥一体化技术可以提高肥料的利用率，减少养分流失和环境污染，同时也可以提高农作物的产量和品质。</a:t>
            </a:r>
          </a:p>
          <a:p>
            <a:r>
              <a:t>3.水肥一体化技术的关键是确保水和肥料的比例和用量合理，避免对土壤和农作物造成不良影响。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智能灌溉技术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1.智能灌溉技术是利用传感器、无线通信、云计算等技术手段，实现灌溉的精准控制和智能化管理。</a:t>
            </a:r>
          </a:p>
          <a:p>
            <a:r>
              <a:t>2.智能灌溉技术可以根据土壤湿度、气象数据等信息，自动调节灌溉水量和时间，提高灌溉效率和水资源利用率。</a:t>
            </a:r>
          </a:p>
          <a:p>
            <a:r>
              <a:t>3.智能灌溉技术的关键是确保传感器的准确性和稳定性，以及云计算平台的数据处理和分析能力。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水肥一体化技术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水资源现状与问题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高效节水灌溉方案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水资源现状与问题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水资源短缺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1.全球水资源分布不均，许多地区面临严重的水资源短缺问题。</a:t>
            </a:r>
          </a:p>
          <a:p>
            <a:r>
              <a:t>2.气候变化导致降雨模式的改变，进一步加剧了水资源短缺的问题。</a:t>
            </a:r>
          </a:p>
          <a:p>
            <a:r>
              <a:t>3.提高水资源利用效率和管理水平是缓解水资源短缺的重要途径。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水污染问题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1.工业、农业和生活污水排放导致水资源污染严重。</a:t>
            </a:r>
          </a:p>
          <a:p>
            <a:r>
              <a:t>2.水污染对人类健康和生态系统造成重大威胁。</a:t>
            </a:r>
          </a:p>
          <a:p>
            <a:r>
              <a:t>3.加强法律法规和治理技术研发是解决水污染问题的关键。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水资源现状与问题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水资源利用效率低下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1.许多地区的水资源利用效率低下，浪费严重。</a:t>
            </a:r>
          </a:p>
          <a:p>
            <a:r>
              <a:t>2.采用节水技术和推广节水意识是提高水资源利用效率的重要措施。</a:t>
            </a:r>
          </a:p>
          <a:p>
            <a:r>
              <a:t>3.水资源管理和价格机制改革也是提高水资源利用效率的有效手段。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洪涝灾害频发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1.全球气候变化导致极端天气事件增多，洪涝灾害频发。</a:t>
            </a:r>
          </a:p>
          <a:p>
            <a:r>
              <a:t>2.洪涝灾害对人类社会和基础设施造成重大损失。</a:t>
            </a:r>
          </a:p>
          <a:p>
            <a:r>
              <a:t>3.加强排水设施建设和防洪规划是减轻洪涝灾害的重要措施。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水资源现状与问题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1.水资源开发和利用过程中往往破坏水生态系统。</a:t>
            </a:r>
          </a:p>
          <a:p>
            <a:r>
              <a:t>2.水生态系统破坏导致生物多样性丧失和水质下降。</a:t>
            </a:r>
          </a:p>
          <a:p>
            <a:r>
              <a:t>3.加强水生态保护和修复是保障水资源可持续利用的重要方面。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国际合作与政策制定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1.全球水资源问题需要各国加强合作共同应对。</a:t>
            </a:r>
          </a:p>
          <a:p>
            <a:r>
              <a:t>2.制定合理的水资源政策和法规是保障水资源可持续利用的关键。</a:t>
            </a:r>
          </a:p>
          <a:p>
            <a:r>
              <a:t>3.加强水资源监测和评估，为政策制定提供科学依据。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水生态系统破坏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高效节水灌溉系统设计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高效节水灌溉方案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高效节水灌溉系统设计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1.以提高灌溉水利用效率为核心目标，结合地区气候、土壤和作物特点进行系统设计。</a:t>
            </a:r>
          </a:p>
          <a:p>
            <a:r>
              <a:t>2.引入先进的节水灌溉技术，如滴灌、喷灌、地下灌溉等，与传统灌溉方式相比，可大幅减少水资源浪费。</a:t>
            </a:r>
          </a:p>
          <a:p>
            <a:r>
              <a:t>3.强化系统设计的前瞻性与可持续性，考虑环境变化和农业发展需求，确保系统长期高效运行。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水源与水泵的选择与配置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1.选择稳定、可靠的水源，确保灌溉系统水量充足且水质符合农业灌溉标准。</a:t>
            </a:r>
          </a:p>
          <a:p>
            <a:r>
              <a:t>2.根据地形、流量和水压等因素，合理配置水泵，提高能源利用效率。</a:t>
            </a:r>
          </a:p>
          <a:p>
            <a:r>
              <a:t>3.考虑水泵的维护与保养，降低故障率，延长使用寿命。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高效节水灌溉系统设计的总体构思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高效节水灌溉系统设计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管道布局与设计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1.根据农田布局和地形特点，合理规划管道走向，确保灌溉水能够均匀、有效地覆盖所有农田。</a:t>
            </a:r>
          </a:p>
          <a:p>
            <a:r>
              <a:t>2.选择合适的管道材料和连接方式，确保管道系统密封性好、耐磨损、抗老化。</a:t>
            </a:r>
          </a:p>
          <a:p>
            <a:r>
              <a:t>3.在管道设计中充分考虑排水需求，防止积水对农作物造成不良影响。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灌溉控制系统的设计与实现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1.采用先进的传感器和监测设备，实时监测土壤湿度、气象数据等信息，为精准灌溉提供依据。</a:t>
            </a:r>
          </a:p>
          <a:p>
            <a:r>
              <a:t>2.设计智能化的灌溉控制系统，根据实时监测数据自动调整灌溉计划，提高水资源利用效率。</a:t>
            </a:r>
          </a:p>
          <a:p>
            <a:r>
              <a:t>3.加强对控制系统的维护与更新，确保系统运行的稳定性和可靠性。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高效节水灌溉系统设计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农业技术措施在高效节水灌溉中的应用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1.结合农业技术措施，如耕作方式、地膜覆盖等，减少土壤水分蒸发，提高保水能力。</a:t>
            </a:r>
          </a:p>
          <a:p>
            <a:r>
              <a:t>2.选用耐旱、耐盐碱的作物品种，降低作物对水分的依赖，提高作物适应性。</a:t>
            </a:r>
          </a:p>
          <a:p>
            <a:r>
              <a:t>3.加强农田水土保持工作，减少水土流失，提高土壤蓄水能力。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高效节水灌溉系统的维护与管理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1.建立健全的维护管理制度，定期对灌溉系统进行检查、维修和保养，确保系统正常运行。</a:t>
            </a:r>
          </a:p>
          <a:p>
            <a:r>
              <a:t>2.加强培训和技术支持，提高农户对灌溉系统的操作和维护能力。</a:t>
            </a:r>
          </a:p>
          <a:p>
            <a:r>
              <a:t>3.定期对灌溉效果进行评估和调整，不断优化灌溉计划，提高水资源利用效率。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https://d.book118.com/745202330312011111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方案背景和目的</vt:lpstr>
      <vt:lpstr> 方案背景和目的</vt:lpstr>
      <vt:lpstr> 方案背景和目的</vt:lpstr>
      <vt:lpstr> 节水灌溉技术简介</vt:lpstr>
      <vt:lpstr> 节水灌溉技术简介</vt:lpstr>
      <vt:lpstr> 节水灌溉技术简介</vt:lpstr>
      <vt:lpstr> 节水灌溉技术简介</vt:lpstr>
      <vt:lpstr> 水资源现状与问题</vt:lpstr>
      <vt:lpstr> 水资源现状与问题</vt:lpstr>
      <vt:lpstr> 水资源现状与问题</vt:lpstr>
      <vt:lpstr> 水资源现状与问题</vt:lpstr>
      <vt:lpstr> 高效节水灌溉系统设计</vt:lpstr>
      <vt:lpstr> 高效节水灌溉系统设计</vt:lpstr>
      <vt:lpstr> 高效节水灌溉系统设计</vt:lpstr>
      <vt:lpstr> 高效节水灌溉系统设计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2024-09-17T18:40:01.811</cp:lastPrinted>
  <dcterms:created xsi:type="dcterms:W3CDTF">2024-09-17T10:40:01Z</dcterms:created>
  <dcterms:modified xsi:type="dcterms:W3CDTF">2024-09-17T10:40:04Z</dcterms:modified>
</cp:coreProperties>
</file>