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F3EF8-D86D-4688-A282-E427A71F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CCD05-31D1-4F54-8C00-2DF8CAF3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2F632-7210-4CD1-AFDF-B8A5B730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300A4-72DF-472D-BDAE-57CC4D2C0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39DCB9-BE53-451E-AEC5-4BC24683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9316C-1AD4-430B-9CFC-1A52814A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41158-3B8A-4C40-96A2-BD9B1540D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FEFDE-D60B-4826-A494-71506C4F7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6AE28-D7EB-4777-A0D1-23262880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35A9-F065-4D5F-AEA6-2DC5DF01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2119F-3EE5-4662-A0D7-32B1B7318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03304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登革热的护理与防治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登革热的社会影响与应对策略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48" r="306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登革热是一种由登革病毒引起的急性病毒性疾病，主要通过蚊子叮咬传播。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登革热具有潜伏期短、传播速度快、发病率高等特点，可引起高热、头痛、肌肉痛、关节痛等症状。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登革热病毒主要通过蚊子叮咬传播，尤其是亚洲虎蚊（白纹伊蚊）和埃及伊蚊。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蚊子叮咬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" r="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感染登革热病毒的人在潜伏期末和发病初期，病毒可通过血液传播。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孕妇感染登革热病毒后，病毒可经胎盘传播给胎儿。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登革热的传播途径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登革热的临床症状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关节痛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头部剧烈疼痛，尤其是后脑勺和太阳穴。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关节红肿、疼痛，尤其是膝关节和踝关节。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肌肉痛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突发高热，体温可高达39°C至40°C。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全身肌肉疼痛，尤其是四肢和腰部。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恶心、呕吐、腹痛、皮疹等。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防蚊措施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休息与饮食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家庭护理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确保居住环境空气新鲜，可以降低病毒在密闭空间内的传播风险。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采取有效的防蚊措施，如使用蚊帐、驱蚊液等，避免被蚊子叮咬。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密切关注患者的体温、脉搏等体征变化，及时发现并处理病情恶化情况。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保证患者充足的休息时间，提供营养丰富、易于消化的食物，以增强身体免疫力。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关注患者的情绪变化，给予适当的心理支持和疏导，帮助患者缓解焦虑、恐惧等不良情绪。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向患者及其家属宣传登革热的防治知识，提高他们对疾病的认识和理解，增强信心和自我防护意识。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对于儿童患者，应特别注意监测体温变化，加强心理护理，提供适合儿童的护理措施。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老年患者身体机能较弱，容易感染疾病，应加强病情监测和护理，提供更多的生活照顾和心理支持。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特殊人群护理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登革热的预防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https://d.book118.com/745203304130011123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2024-09-27T04:26:08.989</cp:lastPrinted>
  <dcterms:created xsi:type="dcterms:W3CDTF">2024-09-26T20:26:09Z</dcterms:created>
  <dcterms:modified xsi:type="dcterms:W3CDTF">2024-09-26T20:26:10Z</dcterms:modified>
</cp:coreProperties>
</file>