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9144000" cy="51435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223.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tags" Target="../tags/tag91.xml" /><Relationship Id="rId5" Type="http://schemas.openxmlformats.org/officeDocument/2006/relationships/tags" Target="../tags/tag92.xml" /><Relationship Id="rId6" Type="http://schemas.openxmlformats.org/officeDocument/2006/relationships/tags" Target="../tags/tag93.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01.xml" /><Relationship Id="rId10" Type="http://schemas.openxmlformats.org/officeDocument/2006/relationships/slideMaster" Target="../slideMasters/slideMaster2.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tags" Target="../tags/tag106.xml" /><Relationship Id="rId7" Type="http://schemas.openxmlformats.org/officeDocument/2006/relationships/tags" Target="../tags/tag107.xml" /><Relationship Id="rId8" Type="http://schemas.openxmlformats.org/officeDocument/2006/relationships/tags" Target="../tags/tag108.xml" /><Relationship Id="rId9" Type="http://schemas.openxmlformats.org/officeDocument/2006/relationships/tags" Target="../tags/tag109.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10.xml" /><Relationship Id="rId2" Type="http://schemas.openxmlformats.org/officeDocument/2006/relationships/tags" Target="../tags/tag111.xml" /><Relationship Id="rId3" Type="http://schemas.openxmlformats.org/officeDocument/2006/relationships/tags" Target="../tags/tag112.xml" /><Relationship Id="rId4" Type="http://schemas.openxmlformats.org/officeDocument/2006/relationships/tags" Target="../tags/tag113.xml" /><Relationship Id="rId5" Type="http://schemas.openxmlformats.org/officeDocument/2006/relationships/tags" Target="../tags/tag114.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15.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26.xml" /><Relationship Id="rId2" Type="http://schemas.openxmlformats.org/officeDocument/2006/relationships/tags" Target="../tags/tag127.xml" /><Relationship Id="rId3" Type="http://schemas.openxmlformats.org/officeDocument/2006/relationships/tags" Target="../tags/tag128.xml" /><Relationship Id="rId4" Type="http://schemas.openxmlformats.org/officeDocument/2006/relationships/tags" Target="../tags/tag129.xml" /><Relationship Id="rId5" Type="http://schemas.openxmlformats.org/officeDocument/2006/relationships/tags" Target="../tags/tag130.xml" /><Relationship Id="rId6" Type="http://schemas.openxmlformats.org/officeDocument/2006/relationships/tags" Target="../tags/tag131.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32.xml" /><Relationship Id="rId2" Type="http://schemas.openxmlformats.org/officeDocument/2006/relationships/tags" Target="../tags/tag133.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37.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 Id="rId6" Type="http://schemas.openxmlformats.org/officeDocument/2006/relationships/tags" Target="../tags/tag142.xml" /><Relationship Id="rId7"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43.xml" /><Relationship Id="rId2" Type="http://schemas.openxmlformats.org/officeDocument/2006/relationships/tags" Target="../tags/tag144.xml" /><Relationship Id="rId3"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45.xml" /><Relationship Id="rId2" Type="http://schemas.openxmlformats.org/officeDocument/2006/relationships/tags" Target="../tags/tag146.xml" /><Relationship Id="rId3" Type="http://schemas.openxmlformats.org/officeDocument/2006/relationships/tags" Target="../tags/tag147.xml" /><Relationship Id="rId4" Type="http://schemas.openxmlformats.org/officeDocument/2006/relationships/tags" Target="../tags/tag148.xml" /><Relationship Id="rId5" Type="http://schemas.openxmlformats.org/officeDocument/2006/relationships/tags" Target="../tags/tag149.xml" /><Relationship Id="rId6" Type="http://schemas.openxmlformats.org/officeDocument/2006/relationships/tags" Target="../tags/tag150.xml" /><Relationship Id="rId7"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7F86B361-65CB-4713-963F-901DCD674C6D}"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15207AAF-3D2C-4959-97C2-E3BE527389F3}"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4915E97F-5936-4BBB-9216-44C0DC983A03}"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0F7726D6-6D4A-41ED-9C23-CF984E7CB7B8}"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AA2AD818-DD90-4350-9857-99E44B1FF58F}"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6874BD9F-B763-4AEF-94FC-7B360FD2FF32}"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3D5468AA-EA47-423B-AFF4-A3761E128A6B}"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1434AFF7-10BF-4AAC-8E52-68BF11674084}"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B0060611-ED74-4FD1-9FF9-1B7964489C7A}"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D82BB41A-6C83-4434-9E52-BD169F0448A3}"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6B986912-C595-4419-8F74-281F3BC5238D}"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sp>
        <p:nvSpPr>
          <p:cNvPr id="2" name="标题 1"/>
          <p:cNvSpPr>
            <a:spLocks noGrp="1"/>
          </p:cNvSpPr>
          <p:nvPr>
            <p:ph type="ctrTitle"/>
            <p:custDataLst>
              <p:tags r:id="rId2"/>
            </p:custDataLst>
          </p:nvPr>
        </p:nvSpPr>
        <p:spPr>
          <a:xfrm>
            <a:off x="899100" y="685800"/>
            <a:ext cx="7349400" cy="1927800"/>
          </a:xfrm>
        </p:spPr>
        <p:txBody>
          <a:bodyPr lIns="67500" tIns="35100" rIns="67500" bIns="35100" anchor="b"/>
          <a:lstStyle>
            <a:lvl1pPr algn="ctr">
              <a:defRPr sz="4500" b="1" i="0" spc="225" baseline="0">
                <a:solidFill>
                  <a:schemeClr val="tx1">
                    <a:lumMod val="85000"/>
                    <a:lumOff val="15000"/>
                  </a:schemeClr>
                </a:solidFill>
                <a:effectLst/>
              </a:defRPr>
            </a:lvl1pPr>
          </a:lstStyle>
          <a:p>
            <a:r>
              <a:rPr kumimoji="0" lang="zh-CN" altLang="en-US" sz="4500" b="1" i="0" u="none" strike="noStrike" kern="1200" cap="none" spc="225" normalizeH="0" baseline="0" noProof="0">
                <a:uLnTx/>
                <a:uFillTx/>
              </a:rPr>
              <a:t>单击此处编辑母版标题样式</a:t>
            </a:r>
            <a:endParaRPr kumimoji="0" lang="zh-CN" altLang="en-US" sz="4500" b="1" i="0" u="none" strike="noStrike" kern="1200" cap="none" spc="225" normalizeH="0" baseline="0" noProof="0">
              <a:uLnTx/>
              <a:uFillTx/>
            </a:endParaRPr>
          </a:p>
        </p:txBody>
      </p:sp>
      <p:sp>
        <p:nvSpPr>
          <p:cNvPr id="3" name="副标题 2"/>
          <p:cNvSpPr>
            <a:spLocks noGrp="1"/>
          </p:cNvSpPr>
          <p:nvPr>
            <p:ph type="subTitle" idx="1"/>
            <p:custDataLst>
              <p:tags r:id="rId3"/>
            </p:custDataLst>
          </p:nvPr>
        </p:nvSpPr>
        <p:spPr>
          <a:xfrm>
            <a:off x="899100" y="2670300"/>
            <a:ext cx="7349400" cy="1104300"/>
          </a:xfrm>
        </p:spPr>
        <p:txBody>
          <a:bodyPr>
            <a:normAutofit/>
          </a:bodyPr>
          <a:lstStyle>
            <a:lvl1pPr marL="0" indent="0" algn="ctr" eaLnBrk="1" fontAlgn="auto" latinLnBrk="0" hangingPunct="1">
              <a:lnSpc>
                <a:spcPct val="110000"/>
              </a:lnSpc>
              <a:buNone/>
              <a:defRPr sz="1800" u="none" strike="noStrike" kern="1200" cap="none" spc="150" normalizeH="0" baseline="0">
                <a:solidFill>
                  <a:schemeClr val="tx1">
                    <a:lumMod val="65000"/>
                    <a:lumOff val="35000"/>
                  </a:schemeClr>
                </a:solidFill>
                <a:uFillTx/>
              </a:defRPr>
            </a:lvl1pPr>
            <a:lvl2pPr marL="342900" indent="0" algn="ctr">
              <a:buNone/>
              <a:defRPr sz="1500"/>
            </a:lvl2pPr>
            <a:lvl3pPr marL="685800" indent="0" algn="ctr">
              <a:buNone/>
              <a:defRPr sz="140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kumimoji="0" lang="zh-CN" altLang="en-US" sz="1800" b="0" i="0" u="none" strike="noStrike" kern="1200" cap="none" spc="150" normalizeH="0" baseline="0" noProof="0">
                <a:uLnTx/>
                <a:uFillTx/>
              </a:rPr>
              <a:t>单击此处编辑母版副标题样式</a:t>
            </a:r>
            <a:endParaRPr kumimoji="0" lang="zh-CN" altLang="en-US" sz="1800" b="0" i="0" u="none" strike="noStrike" kern="1200" cap="none" spc="150" normalizeH="0" baseline="0" noProof="0">
              <a:uLnTx/>
              <a:uFillTx/>
            </a:endParaRPr>
          </a:p>
        </p:txBody>
      </p:sp>
      <p:sp>
        <p:nvSpPr>
          <p:cNvPr id="4" name="日期占位符 3"/>
          <p:cNvSpPr>
            <a:spLocks noGrp="1"/>
          </p:cNvSpPr>
          <p:nvPr>
            <p:ph type="dt" sz="half" idx="10"/>
            <p:custDataLst>
              <p:tags r:id="rId4"/>
            </p:custDataLst>
          </p:nvPr>
        </p:nvSpPr>
        <p:spPr/>
        <p:txBody>
          <a:bodyPr/>
          <a:lstStyle/>
          <a:p>
            <a:pPr lvl="0" eaLnBrk="1" hangingPunct="1"/>
            <a:fld id="{BB962C8B-B14F-4D97-AF65-F5344CB8AC3E}" type="datetime1">
              <a:rPr lang="zh-CN" altLang="en-US"/>
              <a:t/>
            </a:fld>
            <a:endParaRPr lang="zh-CN" altLang="en-US"/>
          </a:p>
        </p:txBody>
      </p:sp>
      <p:sp>
        <p:nvSpPr>
          <p:cNvPr id="5" name="页脚占位符 4"/>
          <p:cNvSpPr>
            <a:spLocks noGrp="1"/>
          </p:cNvSpPr>
          <p:nvPr>
            <p:ph type="ftr" sz="quarter" idx="11"/>
            <p:custDataLst>
              <p:tags r:id="rId5"/>
            </p:custDataLst>
          </p:nvPr>
        </p:nvSpPr>
        <p:spPr/>
        <p:txBody>
          <a:bodyPr/>
          <a:lstStyle/>
          <a:p>
            <a:pPr lvl="0" eaLnBrk="1" hangingPunct="1"/>
            <a:endParaRPr lang="zh-CN" altLang="en-US"/>
          </a:p>
        </p:txBody>
      </p:sp>
      <p:sp>
        <p:nvSpPr>
          <p:cNvPr id="6" name="灯片编号占位符 5"/>
          <p:cNvSpPr>
            <a:spLocks noGrp="1"/>
          </p:cNvSpPr>
          <p:nvPr>
            <p:ph type="sldNum" sz="quarter" idx="12"/>
            <p:custDataLst>
              <p:tags r:id="rId6"/>
            </p:custDataLst>
          </p:nvPr>
        </p:nvSpPr>
        <p:spPr/>
        <p:txBody>
          <a:bodyPr/>
          <a:lstStyle/>
          <a:p>
            <a:pPr lvl="0" eaLnBrk="1" hangingPunct="1"/>
            <a:fld id="{9A0DB2DC-4C9A-4742-B13C-FB6460FD3503}" type="slidenum">
              <a:rPr lang="zh-CN" altLang="en-US"/>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456300" y="456300"/>
            <a:ext cx="8226900" cy="529200"/>
          </a:xfrm>
        </p:spPr>
        <p:txBody>
          <a:bodyPr lIns="67500" tIns="35100" rIns="67500" bIns="35100"/>
          <a:lstStyle>
            <a:lvl1pPr marL="0" marR="0" algn="l" defTabSz="685800" rtl="0" eaLnBrk="1" fontAlgn="auto" latinLnBrk="0" hangingPunct="1">
              <a:lnSpc>
                <a:spcPct val="100000"/>
              </a:lnSpc>
              <a:buNone/>
              <a:defRPr kumimoji="0" lang="zh-CN" altLang="en-US" sz="2700" b="1" i="0" u="none" strike="noStrike" kern="1200" cap="none" spc="225"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kumimoji="0" lang="zh-CN" altLang="en-US" sz="2700" b="1" i="0" u="none" strike="noStrike" kern="1200" cap="none" spc="225" normalizeH="0" baseline="0" noProof="1">
                <a:uLnTx/>
                <a:uFillTx/>
                <a:sym typeface="+mn-ea"/>
              </a:rPr>
              <a:t>单击此处编辑母版标题样式</a:t>
            </a:r>
            <a:endParaRPr kumimoji="0" lang="zh-CN" altLang="en-US" sz="2700" b="1" i="0" u="none" strike="noStrike" kern="1200" cap="none" spc="225" normalizeH="0" baseline="0" noProof="1">
              <a:uLnTx/>
              <a:uFillTx/>
              <a:sym typeface="+mn-ea"/>
            </a:endParaRPr>
          </a:p>
        </p:txBody>
      </p:sp>
      <p:sp>
        <p:nvSpPr>
          <p:cNvPr id="3" name="内容占位符 2"/>
          <p:cNvSpPr>
            <a:spLocks noGrp="1"/>
          </p:cNvSpPr>
          <p:nvPr>
            <p:ph idx="1"/>
            <p:custDataLst>
              <p:tags r:id="rId3"/>
            </p:custDataLst>
          </p:nvPr>
        </p:nvSpPr>
        <p:spPr>
          <a:xfrm>
            <a:off x="456300" y="1117800"/>
            <a:ext cx="8226900" cy="3569400"/>
          </a:xfrm>
        </p:spPr>
        <p:txBody>
          <a:bodyPr rtlCol="0">
            <a:normAutofit/>
          </a:bodyPr>
          <a:lstStyle>
            <a:lvl1pPr marL="0" marR="0" lvl="0" indent="0" algn="l" defTabSz="685800" rtl="0" eaLnBrk="1" fontAlgn="auto" latinLnBrk="0" hangingPunct="1">
              <a:lnSpc>
                <a:spcPct val="130000"/>
              </a:lnSpc>
              <a:spcBef>
                <a:spcPct val="0"/>
              </a:spcBef>
              <a:spcAft>
                <a:spcPts val="750"/>
              </a:spcAft>
              <a:buFont typeface="Arial" pitchFamily="34" charset="0"/>
              <a:buNone/>
              <a:defRPr kumimoji="0" lang="zh-CN" altLang="en-US" sz="1200" b="0" i="0" u="none" strike="noStrike" kern="1200" cap="none" spc="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1pPr>
            <a:lvl2pPr marL="342900" marR="0" lvl="1" indent="0" algn="l" defTabSz="685800" rtl="0" eaLnBrk="1" fontAlgn="auto" latinLnBrk="0" hangingPunct="1">
              <a:lnSpc>
                <a:spcPct val="130000"/>
              </a:lnSpc>
              <a:spcBef>
                <a:spcPct val="0"/>
              </a:spcBef>
              <a:spcAft>
                <a:spcPts val="750"/>
              </a:spcAft>
              <a:buFont typeface="Arial" pitchFamily="34" charset="0"/>
              <a:buNone/>
              <a:tabLst>
                <a:tab pos="1207135"/>
              </a:tabLst>
              <a:defRPr kumimoji="0" lang="zh-CN" altLang="en-US" sz="1200" b="0" i="0" u="none" strike="noStrike" kern="1200" cap="none" spc="113" normalizeH="0" baseline="0" noProof="1">
                <a:solidFill>
                  <a:schemeClr val="tx1">
                    <a:lumMod val="75000"/>
                    <a:lumOff val="25000"/>
                  </a:schemeClr>
                </a:solidFill>
                <a:uFillTx/>
                <a:latin typeface="+mn-lt"/>
                <a:ea typeface="+mn-ea"/>
                <a:cs typeface="+mn-cs"/>
                <a:sym typeface="+mn-ea"/>
              </a:defRPr>
            </a:lvl2pPr>
            <a:lvl3pPr marL="685800" marR="0" lvl="2" indent="0" algn="l" defTabSz="685800" rtl="0" eaLnBrk="1" fontAlgn="auto" latinLnBrk="0" hangingPunct="1">
              <a:lnSpc>
                <a:spcPct val="130000"/>
              </a:lnSpc>
              <a:spcBef>
                <a:spcPct val="0"/>
              </a:spcBef>
              <a:spcAft>
                <a:spcPts val="750"/>
              </a:spcAft>
              <a:buFont typeface="Arial" pitchFamily="34" charset="0"/>
              <a:buNone/>
              <a:defRPr kumimoji="0" lang="zh-CN" altLang="en-US" sz="1200" b="0" i="0" u="none" strike="noStrike" kern="1200" cap="none" spc="113" normalizeH="0" baseline="0" noProof="1">
                <a:solidFill>
                  <a:schemeClr val="tx1">
                    <a:lumMod val="75000"/>
                    <a:lumOff val="25000"/>
                  </a:schemeClr>
                </a:solidFill>
                <a:uFillTx/>
                <a:latin typeface="+mn-lt"/>
                <a:ea typeface="+mn-ea"/>
                <a:cs typeface="+mn-cs"/>
                <a:sym typeface="+mn-ea"/>
              </a:defRPr>
            </a:lvl3pPr>
            <a:lvl4pPr marL="1028700" marR="0" lvl="3" indent="0" algn="l" defTabSz="685800" rtl="0" eaLnBrk="1" fontAlgn="auto" latinLnBrk="0" hangingPunct="1">
              <a:lnSpc>
                <a:spcPct val="130000"/>
              </a:lnSpc>
              <a:spcBef>
                <a:spcPct val="0"/>
              </a:spcBef>
              <a:spcAft>
                <a:spcPts val="750"/>
              </a:spcAft>
              <a:buFont typeface="Arial" pitchFamily="34" charset="0"/>
              <a:buNone/>
              <a:defRPr kumimoji="0" lang="zh-CN" altLang="en-US" sz="1200" b="0" i="0" u="none" strike="noStrike" kern="1200" cap="none" spc="113" normalizeH="0" baseline="0" noProof="1">
                <a:solidFill>
                  <a:schemeClr val="tx1">
                    <a:lumMod val="75000"/>
                    <a:lumOff val="25000"/>
                  </a:schemeClr>
                </a:solidFill>
                <a:uFillTx/>
                <a:latin typeface="+mn-lt"/>
                <a:ea typeface="+mn-ea"/>
                <a:cs typeface="+mn-cs"/>
                <a:sym typeface="+mn-ea"/>
              </a:defRPr>
            </a:lvl4pPr>
            <a:lvl5pPr marL="1371600" marR="0" lvl="4" indent="0" algn="l" defTabSz="685800" rtl="0" eaLnBrk="1" fontAlgn="auto" latinLnBrk="0" hangingPunct="1">
              <a:lnSpc>
                <a:spcPct val="130000"/>
              </a:lnSpc>
              <a:spcBef>
                <a:spcPct val="0"/>
              </a:spcBef>
              <a:spcAft>
                <a:spcPts val="750"/>
              </a:spcAft>
              <a:buFont typeface="Arial" pitchFamily="34" charset="0"/>
              <a:buNone/>
              <a:defRPr kumimoji="0" lang="zh-CN" altLang="en-US" sz="1200" b="0" i="0" u="none" strike="noStrike" kern="1200" cap="none" spc="113" normalizeH="0" baseline="0" noProof="1">
                <a:solidFill>
                  <a:schemeClr val="tx1">
                    <a:lumMod val="75000"/>
                    <a:lumOff val="25000"/>
                  </a:schemeClr>
                </a:solidFill>
                <a:uFillTx/>
                <a:latin typeface="+mn-lt"/>
                <a:ea typeface="+mn-ea"/>
                <a:cs typeface="+mn-cs"/>
                <a:sym typeface="+mn-ea"/>
              </a:defRPr>
            </a:lvl5pPr>
          </a:lstStyle>
          <a:p>
            <a:pPr lvl="0"/>
            <a:r>
              <a:rPr kumimoji="0" lang="zh-CN" altLang="en-US" sz="1200" b="0" i="0" u="none" strike="noStrike" kern="1200" cap="none" spc="0" normalizeH="0" baseline="0" noProof="1">
                <a:uLnTx/>
                <a:uFillTx/>
                <a:sym typeface="+mn-ea"/>
              </a:rPr>
              <a:t>单击此处编辑母版文本样式</a:t>
            </a:r>
            <a:endParaRPr kumimoji="0" lang="zh-CN" altLang="en-US" sz="1200" b="0" i="0" u="none" strike="noStrike" kern="1200" cap="none" spc="0" normalizeH="0" baseline="0" noProof="1">
              <a:uLnTx/>
              <a:uFillTx/>
              <a:sym typeface="+mn-ea"/>
            </a:endParaRPr>
          </a:p>
        </p:txBody>
      </p:sp>
      <p:sp>
        <p:nvSpPr>
          <p:cNvPr id="4" name="日期占位符 3"/>
          <p:cNvSpPr>
            <a:spLocks noGrp="1"/>
          </p:cNvSpPr>
          <p:nvPr>
            <p:ph type="dt" sz="half" idx="10"/>
            <p:custDataLst>
              <p:tags r:id="rId4"/>
            </p:custDataLst>
          </p:nvPr>
        </p:nvSpPr>
        <p:spPr/>
        <p:txBody>
          <a:bodyPr/>
          <a:lstStyle/>
          <a:p>
            <a:pPr lvl="0" eaLnBrk="1" hangingPunct="1"/>
            <a:fld id="{BB962C8B-B14F-4D97-AF65-F5344CB8AC3E}" type="datetime1">
              <a:rPr lang="zh-CN" altLang="en-US"/>
              <a:t/>
            </a:fld>
            <a:endParaRPr lang="zh-CN" altLang="en-US"/>
          </a:p>
        </p:txBody>
      </p:sp>
      <p:sp>
        <p:nvSpPr>
          <p:cNvPr id="5" name="页脚占位符 4"/>
          <p:cNvSpPr>
            <a:spLocks noGrp="1"/>
          </p:cNvSpPr>
          <p:nvPr>
            <p:ph type="ftr" sz="quarter" idx="11"/>
            <p:custDataLst>
              <p:tags r:id="rId5"/>
            </p:custDataLst>
          </p:nvPr>
        </p:nvSpPr>
        <p:spPr/>
        <p:txBody>
          <a:bodyPr/>
          <a:lstStyle/>
          <a:p>
            <a:pPr lvl="0" eaLnBrk="1" hangingPunct="1"/>
            <a:endParaRPr lang="zh-CN" altLang="en-US"/>
          </a:p>
        </p:txBody>
      </p:sp>
      <p:sp>
        <p:nvSpPr>
          <p:cNvPr id="6" name="灯片编号占位符 5"/>
          <p:cNvSpPr>
            <a:spLocks noGrp="1"/>
          </p:cNvSpPr>
          <p:nvPr>
            <p:ph type="sldNum" sz="quarter" idx="12"/>
            <p:custDataLst>
              <p:tags r:id="rId6"/>
            </p:custDataLst>
          </p:nvPr>
        </p:nvSpPr>
        <p:spPr/>
        <p:txBody>
          <a:bodyPr/>
          <a:lstStyle/>
          <a:p>
            <a:pPr lvl="0" eaLnBrk="1" hangingPunct="1"/>
            <a:fld id="{9A0DB2DC-4C9A-4742-B13C-FB6460FD3503}" type="slidenum">
              <a:rPr lang="zh-CN" altLang="en-US"/>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1493100" y="2886300"/>
            <a:ext cx="5826600" cy="575100"/>
          </a:xfrm>
        </p:spPr>
        <p:txBody>
          <a:bodyPr lIns="67500" tIns="35100" rIns="67500" bIns="35100" anchor="b"/>
          <a:lstStyle>
            <a:lvl1pPr>
              <a:defRPr sz="3300" b="1" i="0" u="none" strike="noStrike" kern="1200" cap="none" spc="225" normalizeH="0" baseline="0">
                <a:solidFill>
                  <a:schemeClr val="tx1">
                    <a:lumMod val="85000"/>
                    <a:lumOff val="15000"/>
                  </a:schemeClr>
                </a:solidFill>
                <a:effectLst/>
                <a:uFillTx/>
              </a:defRPr>
            </a:lvl1pPr>
          </a:lstStyle>
          <a:p>
            <a:r>
              <a:rPr kumimoji="0" lang="zh-CN" altLang="en-US" sz="3300" b="1" i="0" u="none" strike="noStrike" kern="1200" cap="none" spc="225" normalizeH="0" baseline="0" noProof="0">
                <a:uLnTx/>
                <a:uFillTx/>
              </a:rPr>
              <a:t>单击此处编辑母版标题样式</a:t>
            </a:r>
            <a:endParaRPr kumimoji="0" lang="zh-CN" altLang="en-US" sz="3300" b="1" i="0" u="none" strike="noStrike" kern="1200" cap="none" spc="225" normalizeH="0" baseline="0" noProof="0">
              <a:uLnTx/>
              <a:uFillTx/>
            </a:endParaRPr>
          </a:p>
        </p:txBody>
      </p:sp>
      <p:sp>
        <p:nvSpPr>
          <p:cNvPr id="3" name="文本占位符 2"/>
          <p:cNvSpPr>
            <a:spLocks noGrp="1"/>
          </p:cNvSpPr>
          <p:nvPr>
            <p:ph type="body" idx="1"/>
            <p:custDataLst>
              <p:tags r:id="rId3"/>
            </p:custDataLst>
          </p:nvPr>
        </p:nvSpPr>
        <p:spPr>
          <a:xfrm>
            <a:off x="1493100" y="3461400"/>
            <a:ext cx="5826600" cy="650700"/>
          </a:xfrm>
        </p:spPr>
        <p:txBody>
          <a:bodyPr>
            <a:normAutofit/>
          </a:bodyPr>
          <a:lstStyle>
            <a:lvl1pPr marL="0" indent="0" eaLnBrk="1" fontAlgn="auto" latinLnBrk="0" hangingPunct="1">
              <a:lnSpc>
                <a:spcPct val="130000"/>
              </a:lnSpc>
              <a:buNone/>
              <a:defRPr kumimoji="0" lang="zh-CN" altLang="en-US" sz="1400" b="0" i="0" u="none" strike="noStrike" kern="1200" cap="none" spc="113"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1pPr>
            <a:lvl2pPr marL="342900" indent="0">
              <a:buNone/>
              <a:defRPr sz="1500">
                <a:solidFill>
                  <a:schemeClr val="tx1">
                    <a:tint val="75000"/>
                  </a:schemeClr>
                </a:solidFill>
              </a:defRPr>
            </a:lvl2pPr>
            <a:lvl3pPr marL="685800" indent="0">
              <a:buNone/>
              <a:defRPr sz="140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kumimoji="0" lang="zh-CN" altLang="en-US" sz="1400" b="0" i="0" u="none" strike="noStrike" kern="1200" cap="none" spc="113" normalizeH="0" baseline="0" noProof="1">
                <a:uLnTx/>
                <a:uFillTx/>
              </a:rPr>
              <a:t>单击此处编辑母版文本样式</a:t>
            </a:r>
            <a:endParaRPr kumimoji="0" lang="zh-CN" altLang="en-US" sz="1400" b="0" i="0" u="none" strike="noStrike" kern="1200" cap="none" spc="113" normalizeH="0" baseline="0" noProof="1">
              <a:uLnTx/>
              <a:uFillTx/>
            </a:endParaRPr>
          </a:p>
        </p:txBody>
      </p:sp>
      <p:sp>
        <p:nvSpPr>
          <p:cNvPr id="4" name="日期占位符 3"/>
          <p:cNvSpPr>
            <a:spLocks noGrp="1"/>
          </p:cNvSpPr>
          <p:nvPr>
            <p:ph type="dt" sz="half" idx="10"/>
            <p:custDataLst>
              <p:tags r:id="rId4"/>
            </p:custDataLst>
          </p:nvPr>
        </p:nvSpPr>
        <p:spPr/>
        <p:txBody>
          <a:bodyPr/>
          <a:lstStyle/>
          <a:p>
            <a:pPr lvl="0" eaLnBrk="1" hangingPunct="1"/>
            <a:fld id="{BB962C8B-B14F-4D97-AF65-F5344CB8AC3E}" type="datetime1">
              <a:rPr lang="zh-CN" altLang="en-US"/>
              <a:t/>
            </a:fld>
            <a:endParaRPr lang="zh-CN" altLang="en-US"/>
          </a:p>
        </p:txBody>
      </p:sp>
      <p:sp>
        <p:nvSpPr>
          <p:cNvPr id="5" name="页脚占位符 4"/>
          <p:cNvSpPr>
            <a:spLocks noGrp="1"/>
          </p:cNvSpPr>
          <p:nvPr>
            <p:ph type="ftr" sz="quarter" idx="11"/>
            <p:custDataLst>
              <p:tags r:id="rId5"/>
            </p:custDataLst>
          </p:nvPr>
        </p:nvSpPr>
        <p:spPr/>
        <p:txBody>
          <a:bodyPr/>
          <a:lstStyle/>
          <a:p>
            <a:pPr lvl="0" eaLnBrk="1" hangingPunct="1"/>
            <a:endParaRPr lang="zh-CN" altLang="en-US"/>
          </a:p>
        </p:txBody>
      </p:sp>
      <p:sp>
        <p:nvSpPr>
          <p:cNvPr id="6" name="灯片编号占位符 5"/>
          <p:cNvSpPr>
            <a:spLocks noGrp="1"/>
          </p:cNvSpPr>
          <p:nvPr>
            <p:ph type="sldNum" sz="quarter" idx="12"/>
            <p:custDataLst>
              <p:tags r:id="rId6"/>
            </p:custDataLst>
          </p:nvPr>
        </p:nvSpPr>
        <p:spPr/>
        <p:txBody>
          <a:bodyPr/>
          <a:lstStyle/>
          <a:p>
            <a:pPr lvl="0" eaLnBrk="1" hangingPunct="1"/>
            <a:fld id="{9A0DB2DC-4C9A-4742-B13C-FB6460FD3503}" type="slidenum">
              <a:rPr lang="zh-CN" altLang="en-US"/>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456300" y="456300"/>
            <a:ext cx="8226900" cy="529200"/>
          </a:xfrm>
        </p:spPr>
        <p:txBody>
          <a:bodyPr lIns="67500" tIns="35100" rIns="67500" bIns="35100"/>
          <a:lstStyle>
            <a:lvl1pPr marL="0" marR="0" lvl="0" algn="l" defTabSz="685800" rtl="0" eaLnBrk="1" fontAlgn="auto" latinLnBrk="0" hangingPunct="1">
              <a:lnSpc>
                <a:spcPct val="100000"/>
              </a:lnSpc>
              <a:buNone/>
              <a:defRPr kumimoji="0" lang="zh-CN" altLang="en-US" sz="2700" b="1" i="0" u="none" strike="noStrike" kern="1200" cap="none" spc="225"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kumimoji="0" lang="zh-CN" altLang="en-US" sz="2700" b="1" i="0" u="none" strike="noStrike" kern="1200" cap="none" spc="225" normalizeH="0" baseline="0" noProof="1">
                <a:uLnTx/>
                <a:uFillTx/>
                <a:sym typeface="+mn-ea"/>
              </a:rPr>
              <a:t>单击此处编辑母版标题样式</a:t>
            </a:r>
            <a:endParaRPr kumimoji="0" lang="zh-CN" altLang="en-US" sz="2700" b="1" i="0" u="none" strike="noStrike" kern="1200" cap="none" spc="225" normalizeH="0" baseline="0" noProof="1">
              <a:uLnTx/>
              <a:uFillTx/>
              <a:sym typeface="+mn-ea"/>
            </a:endParaRPr>
          </a:p>
        </p:txBody>
      </p:sp>
      <p:sp>
        <p:nvSpPr>
          <p:cNvPr id="3" name="内容占位符 2"/>
          <p:cNvSpPr>
            <a:spLocks noGrp="1"/>
          </p:cNvSpPr>
          <p:nvPr>
            <p:ph sz="half" idx="1"/>
            <p:custDataLst>
              <p:tags r:id="rId3"/>
            </p:custDataLst>
          </p:nvPr>
        </p:nvSpPr>
        <p:spPr>
          <a:xfrm>
            <a:off x="456300" y="1125900"/>
            <a:ext cx="3882600" cy="3561300"/>
          </a:xfrm>
        </p:spPr>
        <p:txBody>
          <a:bodyPr rtlCol="0">
            <a:normAutofit/>
          </a:bodyPr>
          <a:lstStyle>
            <a:lvl1pPr marL="171450" marR="0" lvl="0" indent="-171450" algn="l" defTabSz="685800" rtl="0" eaLnBrk="1" fontAlgn="auto" latinLnBrk="0" hangingPunct="1">
              <a:lnSpc>
                <a:spcPct val="130000"/>
              </a:lnSpc>
              <a:spcBef>
                <a:spcPct val="0"/>
              </a:spcBef>
              <a:spcAft>
                <a:spcPts val="750"/>
              </a:spcAft>
              <a:buFont typeface="Wingdings" panose="05000000000000000000" pitchFamily="2" charset="2"/>
              <a:buChar char="l"/>
              <a:defRPr kumimoji="0" lang="zh-CN" altLang="en-US" sz="1200" b="0" i="0" u="none" strike="noStrike" kern="1200" cap="none" spc="113"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1pPr>
            <a:lvl2pPr marL="514350" marR="0" lvl="1" indent="-171450" algn="l" defTabSz="685800" rtl="0" eaLnBrk="1" fontAlgn="auto" latinLnBrk="0" hangingPunct="1">
              <a:lnSpc>
                <a:spcPct val="130000"/>
              </a:lnSpc>
              <a:spcBef>
                <a:spcPct val="0"/>
              </a:spcBef>
              <a:spcAft>
                <a:spcPts val="750"/>
              </a:spcAft>
              <a:buFont typeface="Wingdings" panose="05000000000000000000" pitchFamily="2" charset="2"/>
              <a:buChar char="l"/>
              <a:tabLst>
                <a:tab pos="1207135"/>
              </a:tabLst>
              <a:defRPr kumimoji="0" lang="zh-CN" altLang="en-US" sz="1200" b="0" i="0" u="none" strike="noStrike" kern="1200" cap="none" spc="113"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2pPr>
            <a:lvl3pPr marL="857250" marR="0" lvl="2" indent="-171450" algn="l" defTabSz="685800" rtl="0" eaLnBrk="1" fontAlgn="auto" latinLnBrk="0" hangingPunct="1">
              <a:lnSpc>
                <a:spcPct val="130000"/>
              </a:lnSpc>
              <a:spcBef>
                <a:spcPct val="0"/>
              </a:spcBef>
              <a:spcAft>
                <a:spcPts val="750"/>
              </a:spcAft>
              <a:buFont typeface="Wingdings" panose="05000000000000000000" pitchFamily="2" charset="2"/>
              <a:buChar char="l"/>
              <a:defRPr kumimoji="0" lang="zh-CN" altLang="en-US" sz="1200" b="0" i="0" u="none" strike="noStrike" kern="1200" cap="none" spc="113"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3pPr>
            <a:lvl4pPr marL="1200150" marR="0" lvl="3" indent="-171450" algn="l" defTabSz="685800" rtl="0" eaLnBrk="1" fontAlgn="auto" latinLnBrk="0" hangingPunct="1">
              <a:lnSpc>
                <a:spcPct val="130000"/>
              </a:lnSpc>
              <a:spcBef>
                <a:spcPct val="0"/>
              </a:spcBef>
              <a:spcAft>
                <a:spcPts val="750"/>
              </a:spcAft>
              <a:buFont typeface="Wingdings" panose="05000000000000000000" pitchFamily="2" charset="2"/>
              <a:buChar char="l"/>
              <a:defRPr kumimoji="0" lang="zh-CN" altLang="en-US" sz="1200" b="0" i="0" u="none" strike="noStrike" kern="1200" cap="none" spc="113"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4pPr>
            <a:lvl5pPr marL="1543050" marR="0" lvl="4" indent="-171450" algn="l" defTabSz="685800" rtl="0" eaLnBrk="1" fontAlgn="auto" latinLnBrk="0" hangingPunct="1">
              <a:lnSpc>
                <a:spcPct val="130000"/>
              </a:lnSpc>
              <a:spcBef>
                <a:spcPct val="0"/>
              </a:spcBef>
              <a:spcAft>
                <a:spcPts val="750"/>
              </a:spcAft>
              <a:buFont typeface="Arial" pitchFamily="34" charset="0"/>
              <a:buChar char="•"/>
              <a:defRPr kumimoji="0" lang="zh-CN" altLang="en-US" sz="1200" b="0" i="0" u="none" strike="noStrike" kern="1200" cap="none" spc="113" normalizeH="0" baseline="0" noProof="1">
                <a:solidFill>
                  <a:schemeClr val="tx1">
                    <a:lumMod val="75000"/>
                    <a:lumOff val="25000"/>
                  </a:schemeClr>
                </a:solidFill>
                <a:uFillTx/>
                <a:latin typeface="+mn-lt"/>
                <a:ea typeface="+mn-ea"/>
                <a:cs typeface="+mn-cs"/>
                <a:sym typeface="+mn-ea"/>
              </a:defRPr>
            </a:lvl5pPr>
          </a:lstStyle>
          <a:p>
            <a:pPr lvl="0"/>
            <a:r>
              <a:rPr kumimoji="0" lang="zh-CN" altLang="en-US" sz="1200" b="0" i="0" u="none" strike="noStrike" kern="1200" cap="none" spc="113" normalizeH="0" baseline="0" noProof="1">
                <a:uLnTx/>
                <a:uFillTx/>
                <a:sym typeface="+mn-ea"/>
              </a:rPr>
              <a:t>单击此处编辑母版文本样式</a:t>
            </a:r>
            <a:endParaRPr kumimoji="0" lang="zh-CN" altLang="en-US" sz="1200" b="0" i="0" u="none" strike="noStrike" kern="1200" cap="none" spc="113" normalizeH="0" baseline="0" noProof="1">
              <a:uLnTx/>
              <a:uFillTx/>
              <a:sym typeface="+mn-ea"/>
            </a:endParaRPr>
          </a:p>
          <a:p>
            <a:pPr lvl="1"/>
            <a:r>
              <a:rPr kumimoji="0" lang="zh-CN" altLang="en-US" sz="1200" b="0" i="0" u="none" strike="noStrike" kern="1200" cap="none" spc="113" normalizeH="0" baseline="0" noProof="1">
                <a:uLnTx/>
                <a:uFillTx/>
                <a:sym typeface="+mn-ea"/>
              </a:rPr>
              <a:t>第二级</a:t>
            </a:r>
            <a:endParaRPr kumimoji="0" lang="zh-CN" altLang="en-US" sz="1200" b="0" i="0" u="none" strike="noStrike" kern="1200" cap="none" spc="113" normalizeH="0" baseline="0" noProof="1">
              <a:uLnTx/>
              <a:uFillTx/>
              <a:sym typeface="+mn-ea"/>
            </a:endParaRPr>
          </a:p>
          <a:p>
            <a:pPr lvl="2"/>
            <a:r>
              <a:rPr kumimoji="0" lang="zh-CN" altLang="en-US" sz="1200" b="0" i="0" u="none" strike="noStrike" kern="1200" cap="none" spc="113" normalizeH="0" baseline="0" noProof="1">
                <a:uLnTx/>
                <a:uFillTx/>
                <a:sym typeface="+mn-ea"/>
              </a:rPr>
              <a:t>第三级</a:t>
            </a:r>
            <a:endParaRPr kumimoji="0" lang="zh-CN" altLang="en-US" sz="1200" b="0" i="0" u="none" strike="noStrike" kern="1200" cap="none" spc="113" normalizeH="0" baseline="0" noProof="1">
              <a:uLnTx/>
              <a:uFillTx/>
              <a:sym typeface="+mn-ea"/>
            </a:endParaRPr>
          </a:p>
          <a:p>
            <a:pPr lvl="3"/>
            <a:r>
              <a:rPr kumimoji="0" lang="zh-CN" altLang="en-US" sz="1200" b="0" i="0" u="none" strike="noStrike" kern="1200" cap="none" spc="113" normalizeH="0" baseline="0" noProof="1">
                <a:uLnTx/>
                <a:uFillTx/>
                <a:sym typeface="+mn-ea"/>
              </a:rPr>
              <a:t>第四级</a:t>
            </a:r>
            <a:endParaRPr kumimoji="0" lang="zh-CN" altLang="en-US" sz="1200" b="0" i="0" u="none" strike="noStrike" kern="1200" cap="none" spc="113" normalizeH="0" baseline="0" noProof="1">
              <a:uLnTx/>
              <a:uFillTx/>
              <a:sym typeface="+mn-ea"/>
            </a:endParaRPr>
          </a:p>
        </p:txBody>
      </p:sp>
      <p:sp>
        <p:nvSpPr>
          <p:cNvPr id="4" name="内容占位符 3"/>
          <p:cNvSpPr>
            <a:spLocks noGrp="1"/>
          </p:cNvSpPr>
          <p:nvPr>
            <p:ph sz="half" idx="2"/>
            <p:custDataLst>
              <p:tags r:id="rId4"/>
            </p:custDataLst>
          </p:nvPr>
        </p:nvSpPr>
        <p:spPr>
          <a:xfrm>
            <a:off x="4808700" y="1125900"/>
            <a:ext cx="3882600" cy="3561300"/>
          </a:xfrm>
        </p:spPr>
        <p:txBody>
          <a:bodyPr>
            <a:normAutofit/>
          </a:bodyPr>
          <a:lstStyle>
            <a:lvl1pPr marL="171450" indent="-171450">
              <a:lnSpc>
                <a:spcPct val="130000"/>
              </a:lnSpc>
              <a:buFont typeface="Wingdings" panose="05000000000000000000" pitchFamily="2" charset="2"/>
              <a:buChar char="l"/>
              <a:defRPr sz="1200" spc="113" baseline="0">
                <a:solidFill>
                  <a:schemeClr val="tx1">
                    <a:lumMod val="65000"/>
                    <a:lumOff val="35000"/>
                  </a:schemeClr>
                </a:solidFill>
                <a:latin typeface="Arial" pitchFamily="34" charset="0"/>
                <a:ea typeface="微软雅黑" panose="020b0503020204020204" pitchFamily="34" charset="-122"/>
              </a:defRPr>
            </a:lvl1pPr>
            <a:lvl2pPr marL="514350" indent="-171450">
              <a:lnSpc>
                <a:spcPct val="130000"/>
              </a:lnSpc>
              <a:buFont typeface="Wingdings" panose="05000000000000000000" pitchFamily="2" charset="2"/>
              <a:buChar char="l"/>
              <a:defRPr sz="1200" spc="113" baseline="0">
                <a:solidFill>
                  <a:schemeClr val="tx1">
                    <a:lumMod val="65000"/>
                    <a:lumOff val="35000"/>
                  </a:schemeClr>
                </a:solidFill>
                <a:latin typeface="Arial" pitchFamily="34" charset="0"/>
                <a:ea typeface="微软雅黑" panose="020b0503020204020204" pitchFamily="34" charset="-122"/>
              </a:defRPr>
            </a:lvl2pPr>
            <a:lvl3pPr marL="857250" indent="-171450">
              <a:lnSpc>
                <a:spcPct val="130000"/>
              </a:lnSpc>
              <a:buFont typeface="Wingdings" panose="05000000000000000000" pitchFamily="2" charset="2"/>
              <a:buChar char="l"/>
              <a:defRPr sz="1200" spc="113" baseline="0">
                <a:solidFill>
                  <a:schemeClr val="tx1">
                    <a:lumMod val="65000"/>
                    <a:lumOff val="35000"/>
                  </a:schemeClr>
                </a:solidFill>
                <a:latin typeface="Arial" pitchFamily="34" charset="0"/>
                <a:ea typeface="微软雅黑" panose="020b0503020204020204" pitchFamily="34" charset="-122"/>
              </a:defRPr>
            </a:lvl3pPr>
            <a:lvl4pPr marL="1200150" indent="-171450">
              <a:lnSpc>
                <a:spcPct val="130000"/>
              </a:lnSpc>
              <a:buFont typeface="Wingdings" panose="05000000000000000000" pitchFamily="2" charset="2"/>
              <a:buChar char="l"/>
              <a:defRPr sz="1200" spc="113" baseline="0">
                <a:solidFill>
                  <a:schemeClr val="tx1">
                    <a:lumMod val="65000"/>
                    <a:lumOff val="35000"/>
                  </a:schemeClr>
                </a:solidFill>
                <a:latin typeface="Arial" pitchFamily="34" charset="0"/>
                <a:ea typeface="微软雅黑" panose="020b0503020204020204" pitchFamily="34" charset="-122"/>
              </a:defRPr>
            </a:lvl4pPr>
            <a:lvl5pPr>
              <a:lnSpc>
                <a:spcPct val="130000"/>
              </a:lnSpc>
              <a:defRPr sz="1200">
                <a:solidFill>
                  <a:schemeClr val="tx1">
                    <a:lumMod val="75000"/>
                    <a:lumOff val="25000"/>
                  </a:schemeClr>
                </a:solidFill>
              </a:defRPr>
            </a:lvl5pPr>
          </a:lstStyle>
          <a:p>
            <a:pPr lvl="0"/>
            <a:r>
              <a:rPr kumimoji="0" lang="zh-CN" altLang="en-US" sz="1200" b="0" i="0" u="none" strike="noStrike" kern="1200" cap="none" spc="113" normalizeH="0" baseline="0" noProof="0">
                <a:uLnTx/>
                <a:uFillTx/>
              </a:rPr>
              <a:t>单击此处编辑母版文本样式</a:t>
            </a:r>
            <a:endParaRPr kumimoji="0" lang="zh-CN" altLang="en-US" sz="1200" b="0" i="0" u="none" strike="noStrike" kern="1200" cap="none" spc="113" normalizeH="0" baseline="0" noProof="0">
              <a:uLnTx/>
              <a:uFillTx/>
            </a:endParaRPr>
          </a:p>
          <a:p>
            <a:pPr lvl="1"/>
            <a:r>
              <a:rPr kumimoji="0" lang="zh-CN" altLang="en-US" sz="1200" b="0" i="0" u="none" strike="noStrike" kern="1200" cap="none" spc="113" normalizeH="0" baseline="0" noProof="0">
                <a:uLnTx/>
                <a:uFillTx/>
              </a:rPr>
              <a:t>第二级</a:t>
            </a:r>
            <a:endParaRPr kumimoji="0" lang="zh-CN" altLang="en-US" sz="1200" b="0" i="0" u="none" strike="noStrike" kern="1200" cap="none" spc="113" normalizeH="0" baseline="0" noProof="0">
              <a:uLnTx/>
              <a:uFillTx/>
            </a:endParaRPr>
          </a:p>
          <a:p>
            <a:pPr lvl="2"/>
            <a:r>
              <a:rPr kumimoji="0" lang="zh-CN" altLang="en-US" sz="1200" b="0" i="0" u="none" strike="noStrike" kern="1200" cap="none" spc="113" normalizeH="0" baseline="0" noProof="0">
                <a:uLnTx/>
                <a:uFillTx/>
              </a:rPr>
              <a:t>第三级</a:t>
            </a:r>
            <a:endParaRPr kumimoji="0" lang="zh-CN" altLang="en-US" sz="1200" b="0" i="0" u="none" strike="noStrike" kern="1200" cap="none" spc="113" normalizeH="0" baseline="0" noProof="0">
              <a:uLnTx/>
              <a:uFillTx/>
            </a:endParaRPr>
          </a:p>
          <a:p>
            <a:pPr lvl="3"/>
            <a:r>
              <a:rPr kumimoji="0" lang="zh-CN" altLang="en-US" sz="1200" b="0" i="0" u="none" strike="noStrike" kern="1200" cap="none" spc="113" normalizeH="0" baseline="0" noProof="0">
                <a:uLnTx/>
                <a:uFillTx/>
              </a:rPr>
              <a:t>第四级</a:t>
            </a:r>
            <a:endParaRPr kumimoji="0" lang="zh-CN" altLang="en-US" sz="1200" b="0" i="0" u="none" strike="noStrike" kern="1200" cap="none" spc="113" normalizeH="0" baseline="0" noProof="0">
              <a:uLnTx/>
              <a:uFillTx/>
            </a:endParaRPr>
          </a:p>
        </p:txBody>
      </p:sp>
      <p:sp>
        <p:nvSpPr>
          <p:cNvPr id="5" name="日期占位符 4"/>
          <p:cNvSpPr>
            <a:spLocks noGrp="1"/>
          </p:cNvSpPr>
          <p:nvPr>
            <p:ph type="dt" sz="half" idx="10"/>
            <p:custDataLst>
              <p:tags r:id="rId5"/>
            </p:custDataLst>
          </p:nvPr>
        </p:nvSpPr>
        <p:spPr/>
        <p:txBody>
          <a:bodyPr/>
          <a:lstStyle/>
          <a:p>
            <a:pPr lvl="0" eaLnBrk="1" hangingPunct="1"/>
            <a:fld id="{BB962C8B-B14F-4D97-AF65-F5344CB8AC3E}" type="datetime1">
              <a:rPr lang="zh-CN" altLang="en-US"/>
              <a:t/>
            </a:fld>
            <a:endParaRPr lang="zh-CN" altLang="en-US"/>
          </a:p>
        </p:txBody>
      </p:sp>
      <p:sp>
        <p:nvSpPr>
          <p:cNvPr id="6" name="页脚占位符 5"/>
          <p:cNvSpPr>
            <a:spLocks noGrp="1"/>
          </p:cNvSpPr>
          <p:nvPr>
            <p:ph type="ftr" sz="quarter" idx="11"/>
            <p:custDataLst>
              <p:tags r:id="rId6"/>
            </p:custDataLst>
          </p:nvPr>
        </p:nvSpPr>
        <p:spPr/>
        <p:txBody>
          <a:bodyPr/>
          <a:lstStyle/>
          <a:p>
            <a:pPr lvl="0" eaLnBrk="1" hangingPunct="1"/>
            <a:endParaRPr lang="zh-CN" altLang="en-US"/>
          </a:p>
        </p:txBody>
      </p:sp>
      <p:sp>
        <p:nvSpPr>
          <p:cNvPr id="7" name="灯片编号占位符 6"/>
          <p:cNvSpPr>
            <a:spLocks noGrp="1"/>
          </p:cNvSpPr>
          <p:nvPr>
            <p:ph type="sldNum" sz="quarter" idx="12"/>
            <p:custDataLst>
              <p:tags r:id="rId7"/>
            </p:custDataLst>
          </p:nvPr>
        </p:nvSpPr>
        <p:spPr/>
        <p:txBody>
          <a:bodyPr/>
          <a:lstStyle/>
          <a:p>
            <a:pPr lvl="0" eaLnBrk="1" hangingPunct="1"/>
            <a:fld id="{9A0DB2DC-4C9A-4742-B13C-FB6460FD3503}" type="slidenum">
              <a:rPr lang="zh-CN" altLang="en-US"/>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456300" y="456300"/>
            <a:ext cx="8226900" cy="529200"/>
          </a:xfrm>
        </p:spPr>
        <p:txBody>
          <a:bodyPr lIns="67500" tIns="35100" rIns="67500" bIns="35100"/>
          <a:lstStyle>
            <a:lvl1pPr marL="0" marR="0" lvl="0" algn="l" defTabSz="685800" rtl="0" eaLnBrk="1" fontAlgn="auto" latinLnBrk="0" hangingPunct="1">
              <a:lnSpc>
                <a:spcPct val="100000"/>
              </a:lnSpc>
              <a:buNone/>
              <a:defRPr kumimoji="0" lang="zh-CN" altLang="en-US" sz="2700" b="1" i="0" u="none" strike="noStrike" kern="1200" cap="none" spc="225"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kumimoji="0" lang="zh-CN" altLang="en-US" sz="2700" b="1" i="0" u="none" strike="noStrike" kern="1200" cap="none" spc="225" normalizeH="0" baseline="0" noProof="1">
                <a:uLnTx/>
                <a:uFillTx/>
                <a:sym typeface="+mn-ea"/>
              </a:rPr>
              <a:t>单击此处编辑母版标题样式</a:t>
            </a:r>
            <a:endParaRPr kumimoji="0" lang="zh-CN" altLang="en-US" sz="2700" b="1" i="0" u="none" strike="noStrike" kern="1200" cap="none" spc="225" normalizeH="0" baseline="0" noProof="1">
              <a:uLnTx/>
              <a:uFillTx/>
              <a:sym typeface="+mn-ea"/>
            </a:endParaRPr>
          </a:p>
        </p:txBody>
      </p:sp>
      <p:sp>
        <p:nvSpPr>
          <p:cNvPr id="3" name="文本占位符 2"/>
          <p:cNvSpPr>
            <a:spLocks noGrp="1"/>
          </p:cNvSpPr>
          <p:nvPr>
            <p:ph type="body" idx="1"/>
            <p:custDataLst>
              <p:tags r:id="rId3"/>
            </p:custDataLst>
          </p:nvPr>
        </p:nvSpPr>
        <p:spPr>
          <a:xfrm>
            <a:off x="456300" y="1071900"/>
            <a:ext cx="4006800" cy="286200"/>
          </a:xfrm>
        </p:spPr>
        <p:txBody>
          <a:bodyPr lIns="76200" tIns="28575" rIns="57150" bIns="28575">
            <a:normAutofit/>
          </a:bodyPr>
          <a:lstStyle>
            <a:lvl1pPr marL="0" indent="0" eaLnBrk="1" fontAlgn="auto" latinLnBrk="0" hangingPunct="1">
              <a:lnSpc>
                <a:spcPct val="100000"/>
              </a:lnSpc>
              <a:spcAft>
                <a:spcPct val="0"/>
              </a:spcAft>
              <a:buNone/>
              <a:defRPr sz="1500" b="1" u="none" strike="noStrike" kern="1200" cap="none" spc="150" normalizeH="0" baseline="0">
                <a:solidFill>
                  <a:schemeClr val="tx1">
                    <a:lumMod val="75000"/>
                    <a:lumOff val="25000"/>
                  </a:schemeClr>
                </a:solidFill>
                <a:uFillTx/>
                <a:latin typeface="Arial" pitchFamily="34" charset="0"/>
                <a:ea typeface="微软雅黑" panose="020b0503020204020204" pitchFamily="34" charset="-122"/>
              </a:defRPr>
            </a:lvl1pPr>
            <a:lvl2pPr marL="342900" indent="0">
              <a:buNone/>
              <a:defRPr sz="1500" b="1"/>
            </a:lvl2pPr>
            <a:lvl3pPr marL="685800" indent="0">
              <a:buNone/>
              <a:defRPr sz="140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kumimoji="0" lang="zh-CN" altLang="en-US" sz="1500" b="1" i="0" u="none" strike="noStrike" kern="1200" cap="none" spc="150" normalizeH="0" baseline="0" noProof="0">
                <a:uLnTx/>
                <a:uFillTx/>
              </a:rPr>
              <a:t>单击此处编辑母版文本样式</a:t>
            </a:r>
            <a:endParaRPr kumimoji="0" lang="zh-CN" altLang="en-US" sz="1500" b="1" i="0" u="none" strike="noStrike" kern="1200" cap="none" spc="150" normalizeH="0" baseline="0" noProof="0">
              <a:uLnTx/>
              <a:uFillTx/>
            </a:endParaRPr>
          </a:p>
        </p:txBody>
      </p:sp>
      <p:sp>
        <p:nvSpPr>
          <p:cNvPr id="4" name="内容占位符 3"/>
          <p:cNvSpPr>
            <a:spLocks noGrp="1"/>
          </p:cNvSpPr>
          <p:nvPr>
            <p:ph sz="half" idx="2"/>
            <p:custDataLst>
              <p:tags r:id="rId4"/>
            </p:custDataLst>
          </p:nvPr>
        </p:nvSpPr>
        <p:spPr>
          <a:xfrm>
            <a:off x="456300" y="1390500"/>
            <a:ext cx="4006800" cy="3296700"/>
          </a:xfrm>
        </p:spPr>
        <p:txBody>
          <a:bodyPr lIns="76200" tIns="0" rIns="61913" bIns="0" rtlCol="0">
            <a:normAutofit/>
          </a:bodyPr>
          <a:lstStyle>
            <a:lvl1pPr marL="171450" marR="0" lvl="0" indent="-171450" algn="l" defTabSz="685800" rtl="0" eaLnBrk="1" fontAlgn="auto" latinLnBrk="0" hangingPunct="1">
              <a:lnSpc>
                <a:spcPct val="130000"/>
              </a:lnSpc>
              <a:spcBef>
                <a:spcPct val="0"/>
              </a:spcBef>
              <a:spcAft>
                <a:spcPts val="750"/>
              </a:spcAft>
              <a:buFont typeface="Wingdings" panose="05000000000000000000" pitchFamily="2" charset="2"/>
              <a:buChar char="l"/>
              <a:defRPr kumimoji="0" lang="zh-CN" altLang="en-US" sz="1200" b="0" i="0" u="none" strike="noStrike" kern="1200" cap="none" spc="113"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1pPr>
            <a:lvl2pPr marL="514350" marR="0" lvl="1" indent="-171450" algn="l" defTabSz="685800" rtl="0" eaLnBrk="1" fontAlgn="auto" latinLnBrk="0" hangingPunct="1">
              <a:lnSpc>
                <a:spcPct val="130000"/>
              </a:lnSpc>
              <a:spcBef>
                <a:spcPct val="0"/>
              </a:spcBef>
              <a:spcAft>
                <a:spcPts val="750"/>
              </a:spcAft>
              <a:buFont typeface="Wingdings" panose="05000000000000000000" pitchFamily="2" charset="2"/>
              <a:buChar char="l"/>
              <a:tabLst>
                <a:tab pos="1207135"/>
              </a:tabLst>
              <a:defRPr kumimoji="0" lang="zh-CN" altLang="en-US" sz="1200" b="0" i="0" u="none" strike="noStrike" kern="1200" cap="none" spc="113"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2pPr>
            <a:lvl3pPr marL="857250" marR="0" lvl="2" indent="-171450" algn="l" defTabSz="685800" rtl="0" eaLnBrk="1" fontAlgn="auto" latinLnBrk="0" hangingPunct="1">
              <a:lnSpc>
                <a:spcPct val="130000"/>
              </a:lnSpc>
              <a:spcBef>
                <a:spcPct val="0"/>
              </a:spcBef>
              <a:spcAft>
                <a:spcPts val="750"/>
              </a:spcAft>
              <a:buFont typeface="Wingdings" panose="05000000000000000000" pitchFamily="2" charset="2"/>
              <a:buChar char="l"/>
              <a:defRPr kumimoji="0" lang="zh-CN" altLang="en-US" sz="1200" b="0" i="0" u="none" strike="noStrike" kern="1200" cap="none" spc="113"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3pPr>
            <a:lvl4pPr marL="1200150" marR="0" lvl="3" indent="-171450" algn="l" defTabSz="685800" rtl="0" eaLnBrk="1" fontAlgn="auto" latinLnBrk="0" hangingPunct="1">
              <a:lnSpc>
                <a:spcPct val="130000"/>
              </a:lnSpc>
              <a:spcBef>
                <a:spcPct val="0"/>
              </a:spcBef>
              <a:spcAft>
                <a:spcPts val="750"/>
              </a:spcAft>
              <a:buFont typeface="Wingdings" panose="05000000000000000000" pitchFamily="2" charset="2"/>
              <a:buChar char="l"/>
              <a:defRPr kumimoji="0" lang="zh-CN" altLang="en-US" sz="1200" b="0" i="0" u="none" strike="noStrike" kern="1200" cap="none" spc="113"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4pPr>
            <a:lvl5pPr marL="1543050" marR="0" lvl="4" indent="-171450" algn="l" defTabSz="685800" rtl="0" eaLnBrk="1" fontAlgn="auto" latinLnBrk="0" hangingPunct="1">
              <a:lnSpc>
                <a:spcPct val="130000"/>
              </a:lnSpc>
              <a:spcBef>
                <a:spcPct val="0"/>
              </a:spcBef>
              <a:spcAft>
                <a:spcPts val="750"/>
              </a:spcAft>
              <a:buFont typeface="Wingdings" panose="05000000000000000000" pitchFamily="2" charset="2"/>
              <a:buChar char="l"/>
              <a:defRPr kumimoji="0" lang="zh-CN" altLang="en-US" sz="1200" b="0" i="0" u="none" strike="noStrike" kern="1200" cap="none" spc="113"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5pPr>
          </a:lstStyle>
          <a:p>
            <a:pPr lvl="0"/>
            <a:r>
              <a:rPr kumimoji="0" lang="zh-CN" altLang="en-US" sz="1200" b="0" i="0" u="none" strike="noStrike" kern="1200" cap="none" spc="113" normalizeH="0" baseline="0" noProof="1">
                <a:uLnTx/>
                <a:uFillTx/>
                <a:sym typeface="+mn-ea"/>
              </a:rPr>
              <a:t>单击此处编辑母版文本样式</a:t>
            </a:r>
            <a:endParaRPr kumimoji="0" lang="zh-CN" altLang="en-US" sz="1200" b="0" i="0" u="none" strike="noStrike" kern="1200" cap="none" spc="113" normalizeH="0" baseline="0" noProof="1">
              <a:uLnTx/>
              <a:uFillTx/>
              <a:sym typeface="+mn-ea"/>
            </a:endParaRPr>
          </a:p>
          <a:p>
            <a:pPr lvl="1"/>
            <a:r>
              <a:rPr kumimoji="0" lang="zh-CN" altLang="en-US" sz="1200" b="0" i="0" u="none" strike="noStrike" kern="1200" cap="none" spc="113" normalizeH="0" baseline="0" noProof="1">
                <a:uLnTx/>
                <a:uFillTx/>
                <a:sym typeface="+mn-ea"/>
              </a:rPr>
              <a:t>第二级</a:t>
            </a:r>
            <a:endParaRPr kumimoji="0" lang="zh-CN" altLang="en-US" sz="1200" b="0" i="0" u="none" strike="noStrike" kern="1200" cap="none" spc="113" normalizeH="0" baseline="0" noProof="1">
              <a:uLnTx/>
              <a:uFillTx/>
              <a:sym typeface="+mn-ea"/>
            </a:endParaRPr>
          </a:p>
          <a:p>
            <a:pPr lvl="2"/>
            <a:r>
              <a:rPr kumimoji="0" lang="zh-CN" altLang="en-US" sz="1200" b="0" i="0" u="none" strike="noStrike" kern="1200" cap="none" spc="113" normalizeH="0" baseline="0" noProof="1">
                <a:uLnTx/>
                <a:uFillTx/>
                <a:sym typeface="+mn-ea"/>
              </a:rPr>
              <a:t>第三级</a:t>
            </a:r>
            <a:endParaRPr kumimoji="0" lang="zh-CN" altLang="en-US" sz="1200" b="0" i="0" u="none" strike="noStrike" kern="1200" cap="none" spc="113" normalizeH="0" baseline="0" noProof="1">
              <a:uLnTx/>
              <a:uFillTx/>
              <a:sym typeface="+mn-ea"/>
            </a:endParaRPr>
          </a:p>
          <a:p>
            <a:pPr lvl="3"/>
            <a:r>
              <a:rPr kumimoji="0" lang="zh-CN" altLang="en-US" sz="1200" b="0" i="0" u="none" strike="noStrike" kern="1200" cap="none" spc="113" normalizeH="0" baseline="0" noProof="1">
                <a:uLnTx/>
                <a:uFillTx/>
                <a:sym typeface="+mn-ea"/>
              </a:rPr>
              <a:t>第四级</a:t>
            </a:r>
            <a:endParaRPr kumimoji="0" lang="zh-CN" altLang="en-US" sz="1200" b="0" i="0" u="none" strike="noStrike" kern="1200" cap="none" spc="113" normalizeH="0" baseline="0" noProof="1">
              <a:uLnTx/>
              <a:uFillTx/>
              <a:sym typeface="+mn-ea"/>
            </a:endParaRPr>
          </a:p>
        </p:txBody>
      </p:sp>
      <p:sp>
        <p:nvSpPr>
          <p:cNvPr id="5" name="文本占位符 4"/>
          <p:cNvSpPr>
            <a:spLocks noGrp="1"/>
          </p:cNvSpPr>
          <p:nvPr>
            <p:ph type="body" sz="quarter" idx="3"/>
            <p:custDataLst>
              <p:tags r:id="rId5"/>
            </p:custDataLst>
          </p:nvPr>
        </p:nvSpPr>
        <p:spPr>
          <a:xfrm>
            <a:off x="4676813" y="1066297"/>
            <a:ext cx="4006800" cy="286200"/>
          </a:xfrm>
        </p:spPr>
        <p:txBody>
          <a:bodyPr lIns="76200" tIns="28575" rIns="57150" bIns="28575" rtlCol="0">
            <a:normAutofit/>
          </a:bodyPr>
          <a:lstStyle>
            <a:lvl1pPr marL="0" marR="0" lvl="0" indent="0" algn="l" defTabSz="685800" rtl="0" eaLnBrk="1" fontAlgn="auto" latinLnBrk="0" hangingPunct="1">
              <a:lnSpc>
                <a:spcPct val="100000"/>
              </a:lnSpc>
              <a:spcBef>
                <a:spcPct val="0"/>
              </a:spcBef>
              <a:spcAft>
                <a:spcPct val="0"/>
              </a:spcAft>
              <a:buFont typeface="Arial" pitchFamily="34" charset="0"/>
              <a:buNone/>
              <a:defRPr kumimoji="0" lang="zh-CN" altLang="en-US" sz="1500" b="1" i="0" u="none" strike="noStrike" kern="1200" cap="none" spc="150" normalizeH="0" baseline="0" noProof="1">
                <a:solidFill>
                  <a:schemeClr val="tx1">
                    <a:lumMod val="75000"/>
                    <a:lumOff val="25000"/>
                  </a:schemeClr>
                </a:solidFill>
                <a:uFillTx/>
                <a:latin typeface="Arial" pitchFamily="34" charset="0"/>
                <a:ea typeface="微软雅黑" panose="020b0503020204020204" pitchFamily="34" charset="-122"/>
                <a:cs typeface="+mn-cs"/>
                <a:sym typeface="+mn-ea"/>
              </a:defRPr>
            </a:lvl1pPr>
            <a:lvl2pPr marL="342900" indent="0">
              <a:buNone/>
              <a:defRPr sz="1500" b="1"/>
            </a:lvl2pPr>
            <a:lvl3pPr marL="685800" indent="0">
              <a:buNone/>
              <a:defRPr sz="140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kumimoji="0" lang="zh-CN" altLang="en-US" sz="1500" b="1" i="0" u="none" strike="noStrike" kern="1200" cap="none" spc="150" normalizeH="0" baseline="0" noProof="1">
                <a:uLnTx/>
                <a:uFillTx/>
                <a:sym typeface="+mn-ea"/>
              </a:rPr>
              <a:t>单击此处编辑母版文本样式</a:t>
            </a:r>
            <a:endParaRPr kumimoji="0" lang="zh-CN" altLang="en-US" sz="1500" b="1" i="0" u="none" strike="noStrike" kern="1200" cap="none" spc="150" normalizeH="0" baseline="0" noProof="1">
              <a:uLnTx/>
              <a:uFillTx/>
              <a:sym typeface="+mn-ea"/>
            </a:endParaRPr>
          </a:p>
        </p:txBody>
      </p:sp>
      <p:sp>
        <p:nvSpPr>
          <p:cNvPr id="6" name="内容占位符 5"/>
          <p:cNvSpPr>
            <a:spLocks noGrp="1"/>
          </p:cNvSpPr>
          <p:nvPr>
            <p:ph sz="quarter" idx="4"/>
            <p:custDataLst>
              <p:tags r:id="rId6"/>
            </p:custDataLst>
          </p:nvPr>
        </p:nvSpPr>
        <p:spPr>
          <a:xfrm>
            <a:off x="4676813" y="1390500"/>
            <a:ext cx="4006800" cy="3296700"/>
          </a:xfrm>
        </p:spPr>
        <p:txBody>
          <a:bodyPr lIns="76200" tIns="0" rIns="61913" bIns="0" rtlCol="0">
            <a:normAutofit/>
          </a:bodyPr>
          <a:lstStyle>
            <a:lvl1pPr marL="171450" marR="0" lvl="0" indent="-171450" algn="l" defTabSz="685800" rtl="0" eaLnBrk="1" fontAlgn="auto" latinLnBrk="0" hangingPunct="1">
              <a:lnSpc>
                <a:spcPct val="130000"/>
              </a:lnSpc>
              <a:spcBef>
                <a:spcPct val="0"/>
              </a:spcBef>
              <a:spcAft>
                <a:spcPts val="750"/>
              </a:spcAft>
              <a:buFont typeface="Wingdings" panose="05000000000000000000" pitchFamily="2" charset="2"/>
              <a:buChar char="l"/>
              <a:defRPr kumimoji="0" lang="zh-CN" altLang="en-US" sz="1200" b="0" i="0" u="none" strike="noStrike" kern="1200" cap="none" spc="113"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1pPr>
            <a:lvl2pPr marL="514350" marR="0" lvl="1" indent="-171450" algn="l" defTabSz="685800" rtl="0" eaLnBrk="1" fontAlgn="auto" latinLnBrk="0" hangingPunct="1">
              <a:lnSpc>
                <a:spcPct val="130000"/>
              </a:lnSpc>
              <a:spcBef>
                <a:spcPct val="0"/>
              </a:spcBef>
              <a:spcAft>
                <a:spcPts val="750"/>
              </a:spcAft>
              <a:buFont typeface="Wingdings" panose="05000000000000000000" pitchFamily="2" charset="2"/>
              <a:buChar char="l"/>
              <a:tabLst>
                <a:tab pos="1207135"/>
              </a:tabLst>
              <a:defRPr kumimoji="0" lang="zh-CN" altLang="en-US" sz="1200" b="0" i="0" u="none" strike="noStrike" kern="1200" cap="none" spc="113"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2pPr>
            <a:lvl3pPr marL="857250" marR="0" lvl="2" indent="-171450" algn="l" defTabSz="685800" rtl="0" eaLnBrk="1" fontAlgn="auto" latinLnBrk="0" hangingPunct="1">
              <a:lnSpc>
                <a:spcPct val="130000"/>
              </a:lnSpc>
              <a:spcBef>
                <a:spcPct val="0"/>
              </a:spcBef>
              <a:spcAft>
                <a:spcPts val="750"/>
              </a:spcAft>
              <a:buFont typeface="Wingdings" panose="05000000000000000000" pitchFamily="2" charset="2"/>
              <a:buChar char="l"/>
              <a:defRPr kumimoji="0" lang="zh-CN" altLang="en-US" sz="1200" b="0" i="0" u="none" strike="noStrike" kern="1200" cap="none" spc="113"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3pPr>
            <a:lvl4pPr marL="1200150" marR="0" lvl="3" indent="-171450" algn="l" defTabSz="685800" rtl="0" eaLnBrk="1" fontAlgn="auto" latinLnBrk="0" hangingPunct="1">
              <a:lnSpc>
                <a:spcPct val="130000"/>
              </a:lnSpc>
              <a:spcBef>
                <a:spcPct val="0"/>
              </a:spcBef>
              <a:spcAft>
                <a:spcPts val="750"/>
              </a:spcAft>
              <a:buFont typeface="Wingdings" panose="05000000000000000000" pitchFamily="2" charset="2"/>
              <a:buChar char="l"/>
              <a:defRPr kumimoji="0" lang="zh-CN" altLang="en-US" sz="1200" b="0" i="0" u="none" strike="noStrike" kern="1200" cap="none" spc="113"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4pPr>
            <a:lvl5pPr marL="1543050" marR="0" lvl="4" indent="-171450" algn="l" defTabSz="685800" rtl="0" eaLnBrk="1" fontAlgn="auto" latinLnBrk="0" hangingPunct="1">
              <a:lnSpc>
                <a:spcPct val="130000"/>
              </a:lnSpc>
              <a:spcBef>
                <a:spcPct val="0"/>
              </a:spcBef>
              <a:spcAft>
                <a:spcPts val="750"/>
              </a:spcAft>
              <a:buFont typeface="Wingdings" panose="05000000000000000000" pitchFamily="2" charset="2"/>
              <a:buChar char="l"/>
              <a:defRPr kumimoji="0" lang="zh-CN" altLang="en-US" sz="1200" b="0" i="0" u="none" strike="noStrike" kern="1200" cap="none" spc="113"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5pPr>
          </a:lstStyle>
          <a:p>
            <a:pPr lvl="0"/>
            <a:r>
              <a:rPr kumimoji="0" lang="zh-CN" altLang="en-US" sz="1200" b="0" i="0" u="none" strike="noStrike" kern="1200" cap="none" spc="113" normalizeH="0" baseline="0" noProof="1">
                <a:uLnTx/>
                <a:uFillTx/>
                <a:sym typeface="+mn-ea"/>
              </a:rPr>
              <a:t>单击此处编辑母版文本样式</a:t>
            </a:r>
            <a:endParaRPr kumimoji="0" lang="zh-CN" altLang="en-US" sz="1200" b="0" i="0" u="none" strike="noStrike" kern="1200" cap="none" spc="113" normalizeH="0" baseline="0" noProof="1">
              <a:uLnTx/>
              <a:uFillTx/>
              <a:sym typeface="+mn-ea"/>
            </a:endParaRPr>
          </a:p>
          <a:p>
            <a:pPr lvl="1"/>
            <a:r>
              <a:rPr kumimoji="0" lang="zh-CN" altLang="en-US" sz="1200" b="0" i="0" u="none" strike="noStrike" kern="1200" cap="none" spc="113" normalizeH="0" baseline="0" noProof="1">
                <a:uLnTx/>
                <a:uFillTx/>
                <a:sym typeface="+mn-ea"/>
              </a:rPr>
              <a:t>第二级</a:t>
            </a:r>
            <a:endParaRPr kumimoji="0" lang="zh-CN" altLang="en-US" sz="1200" b="0" i="0" u="none" strike="noStrike" kern="1200" cap="none" spc="113" normalizeH="0" baseline="0" noProof="1">
              <a:uLnTx/>
              <a:uFillTx/>
              <a:sym typeface="+mn-ea"/>
            </a:endParaRPr>
          </a:p>
          <a:p>
            <a:pPr lvl="2"/>
            <a:r>
              <a:rPr kumimoji="0" lang="zh-CN" altLang="en-US" sz="1200" b="0" i="0" u="none" strike="noStrike" kern="1200" cap="none" spc="113" normalizeH="0" baseline="0" noProof="1">
                <a:uLnTx/>
                <a:uFillTx/>
                <a:sym typeface="+mn-ea"/>
              </a:rPr>
              <a:t>第三级</a:t>
            </a:r>
            <a:endParaRPr kumimoji="0" lang="zh-CN" altLang="en-US" sz="1200" b="0" i="0" u="none" strike="noStrike" kern="1200" cap="none" spc="113" normalizeH="0" baseline="0" noProof="1">
              <a:uLnTx/>
              <a:uFillTx/>
              <a:sym typeface="+mn-ea"/>
            </a:endParaRPr>
          </a:p>
          <a:p>
            <a:pPr lvl="3"/>
            <a:r>
              <a:rPr kumimoji="0" lang="zh-CN" altLang="en-US" sz="1200" b="0" i="0" u="none" strike="noStrike" kern="1200" cap="none" spc="113" normalizeH="0" baseline="0" noProof="1">
                <a:uLnTx/>
                <a:uFillTx/>
                <a:sym typeface="+mn-ea"/>
              </a:rPr>
              <a:t>第四级</a:t>
            </a:r>
            <a:endParaRPr kumimoji="0" lang="zh-CN" altLang="en-US" sz="1200" b="0" i="0" u="none" strike="noStrike" kern="1200" cap="none" spc="113" normalizeH="0" baseline="0" noProof="1">
              <a:uLnTx/>
              <a:uFillTx/>
              <a:sym typeface="+mn-ea"/>
            </a:endParaRPr>
          </a:p>
        </p:txBody>
      </p:sp>
      <p:sp>
        <p:nvSpPr>
          <p:cNvPr id="7" name="日期占位符 6"/>
          <p:cNvSpPr>
            <a:spLocks noGrp="1"/>
          </p:cNvSpPr>
          <p:nvPr>
            <p:ph type="dt" sz="half" idx="10"/>
            <p:custDataLst>
              <p:tags r:id="rId7"/>
            </p:custDataLst>
          </p:nvPr>
        </p:nvSpPr>
        <p:spPr/>
        <p:txBody>
          <a:bodyPr/>
          <a:lstStyle/>
          <a:p>
            <a:pPr lvl="0" eaLnBrk="1" hangingPunct="1"/>
            <a:fld id="{BB962C8B-B14F-4D97-AF65-F5344CB8AC3E}" type="datetime1">
              <a:rPr lang="zh-CN" altLang="en-US"/>
              <a:t/>
            </a:fld>
            <a:endParaRPr lang="zh-CN" altLang="en-US"/>
          </a:p>
        </p:txBody>
      </p:sp>
      <p:sp>
        <p:nvSpPr>
          <p:cNvPr id="8" name="页脚占位符 7"/>
          <p:cNvSpPr>
            <a:spLocks noGrp="1"/>
          </p:cNvSpPr>
          <p:nvPr>
            <p:ph type="ftr" sz="quarter" idx="11"/>
            <p:custDataLst>
              <p:tags r:id="rId8"/>
            </p:custDataLst>
          </p:nvPr>
        </p:nvSpPr>
        <p:spPr/>
        <p:txBody>
          <a:bodyPr/>
          <a:lstStyle/>
          <a:p>
            <a:pPr lvl="0" eaLnBrk="1" hangingPunct="1"/>
            <a:endParaRPr lang="zh-CN" altLang="en-US"/>
          </a:p>
        </p:txBody>
      </p:sp>
      <p:sp>
        <p:nvSpPr>
          <p:cNvPr id="9" name="灯片编号占位符 8"/>
          <p:cNvSpPr>
            <a:spLocks noGrp="1"/>
          </p:cNvSpPr>
          <p:nvPr>
            <p:ph type="sldNum" sz="quarter" idx="12"/>
            <p:custDataLst>
              <p:tags r:id="rId9"/>
            </p:custDataLst>
          </p:nvPr>
        </p:nvSpPr>
        <p:spPr/>
        <p:txBody>
          <a:bodyPr/>
          <a:lstStyle/>
          <a:p>
            <a:pPr lvl="0" eaLnBrk="1" hangingPunct="1"/>
            <a:fld id="{9A0DB2DC-4C9A-4742-B13C-FB6460FD3503}" type="slidenum">
              <a:rPr lang="zh-CN" altLang="en-US"/>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456300" y="456300"/>
            <a:ext cx="8226900" cy="529200"/>
          </a:xfrm>
        </p:spPr>
        <p:txBody>
          <a:bodyPr lIns="67500" tIns="35100" rIns="67500" bIns="35100"/>
          <a:lstStyle>
            <a:lvl1pPr marL="0" marR="0" lvl="0" algn="l" defTabSz="685800" rtl="0" eaLnBrk="1" fontAlgn="auto" latinLnBrk="0" hangingPunct="1">
              <a:lnSpc>
                <a:spcPct val="100000"/>
              </a:lnSpc>
              <a:buNone/>
              <a:defRPr kumimoji="0" lang="zh-CN" altLang="en-US" sz="2700" b="1" i="0" u="none" strike="noStrike" kern="1200" cap="none" spc="225"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kumimoji="0" lang="zh-CN" altLang="en-US" sz="2700" b="1" i="0" u="none" strike="noStrike" kern="1200" cap="none" spc="225" normalizeH="0" baseline="0" noProof="1">
                <a:uLnTx/>
                <a:uFillTx/>
                <a:sym typeface="+mn-ea"/>
              </a:rPr>
              <a:t>单击此处编辑母版标题样式</a:t>
            </a:r>
            <a:endParaRPr kumimoji="0" lang="zh-CN" altLang="en-US" sz="2700" b="1" i="0" u="none" strike="noStrike" kern="1200" cap="none" spc="225" normalizeH="0" baseline="0" noProof="1">
              <a:uLnTx/>
              <a:uFillTx/>
              <a:sym typeface="+mn-ea"/>
            </a:endParaRPr>
          </a:p>
        </p:txBody>
      </p:sp>
      <p:sp>
        <p:nvSpPr>
          <p:cNvPr id="3" name="日期占位符 2"/>
          <p:cNvSpPr>
            <a:spLocks noGrp="1"/>
          </p:cNvSpPr>
          <p:nvPr>
            <p:ph type="dt" sz="half" idx="10"/>
            <p:custDataLst>
              <p:tags r:id="rId3"/>
            </p:custDataLst>
          </p:nvPr>
        </p:nvSpPr>
        <p:spPr/>
        <p:txBody>
          <a:bodyPr/>
          <a:lstStyle/>
          <a:p>
            <a:pPr lvl="0" eaLnBrk="1" hangingPunct="1"/>
            <a:fld id="{BB962C8B-B14F-4D97-AF65-F5344CB8AC3E}" type="datetime1">
              <a:rPr lang="zh-CN" altLang="en-US"/>
              <a:t/>
            </a:fld>
            <a:endParaRPr lang="zh-CN" altLang="en-US"/>
          </a:p>
        </p:txBody>
      </p:sp>
      <p:sp>
        <p:nvSpPr>
          <p:cNvPr id="4" name="页脚占位符 3"/>
          <p:cNvSpPr>
            <a:spLocks noGrp="1"/>
          </p:cNvSpPr>
          <p:nvPr>
            <p:ph type="ftr" sz="quarter" idx="11"/>
            <p:custDataLst>
              <p:tags r:id="rId4"/>
            </p:custDataLst>
          </p:nvPr>
        </p:nvSpPr>
        <p:spPr/>
        <p:txBody>
          <a:bodyPr/>
          <a:lstStyle/>
          <a:p>
            <a:pPr lvl="0" eaLnBrk="1" hangingPunct="1"/>
            <a:endParaRPr lang="zh-CN" altLang="en-US"/>
          </a:p>
        </p:txBody>
      </p:sp>
      <p:sp>
        <p:nvSpPr>
          <p:cNvPr id="5" name="灯片编号占位符 4"/>
          <p:cNvSpPr>
            <a:spLocks noGrp="1"/>
          </p:cNvSpPr>
          <p:nvPr>
            <p:ph type="sldNum" sz="quarter" idx="12"/>
            <p:custDataLst>
              <p:tags r:id="rId5"/>
            </p:custDataLst>
          </p:nvPr>
        </p:nvSpPr>
        <p:spPr/>
        <p:txBody>
          <a:bodyPr/>
          <a:lstStyle/>
          <a:p>
            <a:pPr lvl="0" eaLnBrk="1" hangingPunct="1"/>
            <a:fld id="{9A0DB2DC-4C9A-4742-B13C-FB6460FD3503}" type="slidenum">
              <a:rPr lang="zh-CN" altLang="en-US"/>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p:txBody>
          <a:bodyPr/>
          <a:lstStyle/>
          <a:p>
            <a:pPr lvl="0" eaLnBrk="1" hangingPunct="1"/>
            <a:fld id="{BB962C8B-B14F-4D97-AF65-F5344CB8AC3E}" type="datetime1">
              <a:rPr lang="zh-CN" altLang="en-US"/>
              <a:t/>
            </a:fld>
            <a:endParaRPr lang="zh-CN" altLang="en-US"/>
          </a:p>
        </p:txBody>
      </p:sp>
      <p:sp>
        <p:nvSpPr>
          <p:cNvPr id="3" name="页脚占位符 2"/>
          <p:cNvSpPr>
            <a:spLocks noGrp="1"/>
          </p:cNvSpPr>
          <p:nvPr>
            <p:ph type="ftr" sz="quarter" idx="11"/>
            <p:custDataLst>
              <p:tags r:id="rId3"/>
            </p:custDataLst>
          </p:nvPr>
        </p:nvSpPr>
        <p:spPr/>
        <p:txBody>
          <a:bodyPr/>
          <a:lstStyle/>
          <a:p>
            <a:pPr lvl="0" eaLnBrk="1" hangingPunct="1"/>
            <a:endParaRPr lang="zh-CN" altLang="en-US"/>
          </a:p>
        </p:txBody>
      </p:sp>
      <p:sp>
        <p:nvSpPr>
          <p:cNvPr id="4" name="灯片编号占位符 3"/>
          <p:cNvSpPr>
            <a:spLocks noGrp="1"/>
          </p:cNvSpPr>
          <p:nvPr>
            <p:ph type="sldNum" sz="quarter" idx="12"/>
            <p:custDataLst>
              <p:tags r:id="rId4"/>
            </p:custDataLst>
          </p:nvPr>
        </p:nvSpPr>
        <p:spPr/>
        <p:txBody>
          <a:bodyPr/>
          <a:lstStyle/>
          <a:p>
            <a:pPr lvl="0" eaLnBrk="1" hangingPunct="1"/>
            <a:fld id="{9A0DB2DC-4C9A-4742-B13C-FB6460FD3503}" type="slidenum">
              <a:rPr lang="zh-CN" altLang="en-US"/>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custDataLst>
            <p:tags r:id="rId1"/>
          </p:custDataLst>
        </p:nvPr>
      </p:nvGrpSpPr>
      <p:grpSpPr>
        <a:xfrm>
          <a:off x="0" y="0"/>
          <a:ext cx="0" cy="0"/>
        </a:xfrm>
      </p:grpSpPr>
      <p:sp>
        <p:nvSpPr>
          <p:cNvPr id="3" name="图片占位符 2"/>
          <p:cNvSpPr>
            <a:spLocks noGrp="1"/>
          </p:cNvSpPr>
          <p:nvPr>
            <p:ph type="pic" idx="1"/>
            <p:custDataLst>
              <p:tags r:id="rId2"/>
            </p:custDataLst>
          </p:nvPr>
        </p:nvSpPr>
        <p:spPr>
          <a:xfrm>
            <a:off x="456300" y="1166400"/>
            <a:ext cx="3844800" cy="3456000"/>
          </a:xfrm>
        </p:spPr>
        <p:txBody>
          <a:bodyPr vert="horz" wrap="square" lIns="67500" tIns="35100" rIns="67500" bIns="35100" numCol="1" rtlCol="0" anchor="t" anchorCtr="0" compatLnSpc="1">
            <a:normAutofit/>
          </a:bodyPr>
          <a:lstStyle>
            <a:lvl1pPr marL="0" marR="0" lvl="0" indent="0" algn="l" defTabSz="685800" rtl="0" eaLnBrk="1" fontAlgn="auto" latinLnBrk="0" hangingPunct="1">
              <a:lnSpc>
                <a:spcPct val="130000"/>
              </a:lnSpc>
              <a:spcBef>
                <a:spcPct val="0"/>
              </a:spcBef>
              <a:spcAft>
                <a:spcPts val="750"/>
              </a:spcAft>
              <a:buFont typeface="Arial" pitchFamily="34" charset="0"/>
              <a:buNone/>
              <a:defRPr kumimoji="0" lang="zh-CN" altLang="en-US" sz="1200" b="0" i="0" u="none" strike="noStrike" kern="1200" cap="none" spc="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1pPr>
            <a:lvl2pPr marL="514350" marR="0" lvl="1" indent="-171450" algn="l" defTabSz="685800" rtl="0" eaLnBrk="1" fontAlgn="auto" latinLnBrk="0" hangingPunct="1">
              <a:lnSpc>
                <a:spcPct val="130000"/>
              </a:lnSpc>
              <a:spcBef>
                <a:spcPct val="0"/>
              </a:spcBef>
              <a:spcAft>
                <a:spcPts val="750"/>
              </a:spcAft>
              <a:buFont typeface="Arial" pitchFamily="34" charset="0"/>
              <a:buChar char="•"/>
              <a:tabLst>
                <a:tab pos="1207135"/>
              </a:tabLst>
              <a:defRPr kumimoji="0" lang="zh-CN" altLang="en-US" sz="1200" b="0" i="0" u="none" strike="noStrike" kern="1200" cap="none" spc="113" normalizeH="0" baseline="0" noProof="1">
                <a:solidFill>
                  <a:schemeClr val="tx1"/>
                </a:solidFill>
                <a:uFillTx/>
                <a:latin typeface="+mn-lt"/>
                <a:ea typeface="+mn-ea"/>
                <a:cs typeface="+mn-cs"/>
                <a:sym typeface="+mn-ea"/>
              </a:defRPr>
            </a:lvl2pPr>
            <a:lvl3pPr marL="857250" marR="0" lvl="2" indent="-171450" algn="l" defTabSz="685800" rtl="0" eaLnBrk="1" fontAlgn="auto" latinLnBrk="0" hangingPunct="1">
              <a:lnSpc>
                <a:spcPct val="130000"/>
              </a:lnSpc>
              <a:spcBef>
                <a:spcPct val="0"/>
              </a:spcBef>
              <a:spcAft>
                <a:spcPts val="750"/>
              </a:spcAft>
              <a:buFont typeface="Arial" pitchFamily="34" charset="0"/>
              <a:buChar char="•"/>
              <a:defRPr kumimoji="0" lang="zh-CN" altLang="en-US" sz="1200" b="0" i="0" u="none" strike="noStrike" kern="1200" cap="none" spc="113" normalizeH="0" baseline="0" noProof="1">
                <a:solidFill>
                  <a:schemeClr val="tx1"/>
                </a:solidFill>
                <a:uFillTx/>
                <a:latin typeface="+mn-lt"/>
                <a:ea typeface="+mn-ea"/>
                <a:cs typeface="+mn-cs"/>
                <a:sym typeface="+mn-ea"/>
              </a:defRPr>
            </a:lvl3pPr>
            <a:lvl4pPr marL="1200150" marR="0" lvl="3" indent="-171450" algn="l" defTabSz="685800" rtl="0" eaLnBrk="1" fontAlgn="auto" latinLnBrk="0" hangingPunct="1">
              <a:lnSpc>
                <a:spcPct val="130000"/>
              </a:lnSpc>
              <a:spcBef>
                <a:spcPct val="0"/>
              </a:spcBef>
              <a:spcAft>
                <a:spcPts val="750"/>
              </a:spcAft>
              <a:buFont typeface="Arial" pitchFamily="34" charset="0"/>
              <a:buChar char="•"/>
              <a:defRPr kumimoji="0" lang="zh-CN" altLang="en-US" sz="1200" b="0" i="0" u="none" strike="noStrike" kern="1200" cap="none" spc="113" normalizeH="0" baseline="0" noProof="1">
                <a:solidFill>
                  <a:schemeClr val="tx1"/>
                </a:solidFill>
                <a:uFillTx/>
                <a:latin typeface="+mn-lt"/>
                <a:ea typeface="+mn-ea"/>
                <a:cs typeface="+mn-cs"/>
                <a:sym typeface="+mn-ea"/>
              </a:defRPr>
            </a:lvl4pPr>
            <a:lvl5pPr marL="1543050" marR="0" lvl="4" indent="-171450" algn="l" defTabSz="685800" rtl="0" eaLnBrk="1" fontAlgn="auto" latinLnBrk="0" hangingPunct="1">
              <a:lnSpc>
                <a:spcPct val="130000"/>
              </a:lnSpc>
              <a:spcBef>
                <a:spcPct val="0"/>
              </a:spcBef>
              <a:spcAft>
                <a:spcPts val="750"/>
              </a:spcAft>
              <a:buFont typeface="Arial" pitchFamily="34" charset="0"/>
              <a:buChar char="•"/>
              <a:defRPr kumimoji="0" lang="zh-CN" altLang="en-US" sz="1200" b="0" i="0" u="none" strike="noStrike" kern="1200" cap="none" spc="113" normalizeH="0" baseline="0" noProof="1">
                <a:solidFill>
                  <a:schemeClr val="tx1"/>
                </a:solidFill>
                <a:uFillTx/>
                <a:latin typeface="+mn-lt"/>
                <a:ea typeface="+mn-ea"/>
                <a:cs typeface="+mn-cs"/>
                <a:sym typeface="+mn-ea"/>
              </a:defRPr>
            </a:lvl5pPr>
          </a:lstStyle>
          <a:p>
            <a:pPr marL="0" marR="0" lvl="0" indent="0" algn="l" defTabSz="685800" rtl="0" eaLnBrk="1" fontAlgn="auto" latinLnBrk="0" hangingPunct="1">
              <a:lnSpc>
                <a:spcPct val="130000"/>
              </a:lnSpc>
              <a:spcBef>
                <a:spcPct val="0"/>
              </a:spcBef>
              <a:spcAft>
                <a:spcPts val="750"/>
              </a:spcAft>
              <a:buClrTx/>
              <a:buSzTx/>
              <a:buFont typeface="Arial" pitchFamily="34" charset="0"/>
              <a:buNone/>
              <a:defRPr/>
            </a:pPr>
            <a:endParaRPr kumimoji="0" lang="zh-CN" altLang="en-US" sz="1200" b="0" i="0" u="none" strike="noStrike" kern="1200" cap="none" spc="0" normalizeH="0" baseline="0" noProof="1">
              <a:ln>
                <a:noFill/>
              </a:ln>
              <a:solidFill>
                <a:schemeClr val="tx1">
                  <a:lumMod val="65000"/>
                  <a:lumOff val="35000"/>
                </a:schemeClr>
              </a:solidFill>
              <a:uLnTx/>
              <a:uFillTx/>
              <a:latin typeface="Arial" pitchFamily="34" charset="0"/>
              <a:ea typeface="微软雅黑" panose="020b0503020204020204" pitchFamily="34" charset="-122"/>
              <a:cs typeface="+mn-cs"/>
              <a:sym typeface="+mn-ea"/>
            </a:endParaRPr>
          </a:p>
        </p:txBody>
      </p:sp>
      <p:sp>
        <p:nvSpPr>
          <p:cNvPr id="4" name="文本占位符 3"/>
          <p:cNvSpPr>
            <a:spLocks noGrp="1"/>
          </p:cNvSpPr>
          <p:nvPr>
            <p:ph type="body" sz="half" idx="2"/>
            <p:custDataLst>
              <p:tags r:id="rId3"/>
            </p:custDataLst>
          </p:nvPr>
        </p:nvSpPr>
        <p:spPr>
          <a:xfrm>
            <a:off x="4762800" y="1166400"/>
            <a:ext cx="3920400" cy="3456000"/>
          </a:xfrm>
        </p:spPr>
        <p:txBody>
          <a:bodyPr rtlCol="0">
            <a:normAutofit/>
          </a:bodyPr>
          <a:lstStyle>
            <a:lvl1pPr marL="0" marR="0" lvl="0" indent="0" algn="l" defTabSz="685800" rtl="0" eaLnBrk="1" fontAlgn="auto" latinLnBrk="0" hangingPunct="1">
              <a:lnSpc>
                <a:spcPct val="140000"/>
              </a:lnSpc>
              <a:spcBef>
                <a:spcPct val="0"/>
              </a:spcBef>
              <a:spcAft>
                <a:spcPts val="750"/>
              </a:spcAft>
              <a:buFont typeface="Wingdings" panose="05000000000000000000" pitchFamily="2" charset="2"/>
              <a:buChar char="l"/>
              <a:defRPr kumimoji="0" lang="zh-CN" altLang="en-US" sz="1200" b="0" i="0" u="none" strike="noStrike" kern="1200" cap="none" spc="113" normalizeH="0" baseline="0" noProof="1">
                <a:solidFill>
                  <a:schemeClr val="tx1">
                    <a:lumMod val="75000"/>
                    <a:lumOff val="25000"/>
                  </a:schemeClr>
                </a:solidFill>
                <a:uFillTx/>
                <a:latin typeface="Arial" pitchFamily="34" charset="0"/>
                <a:ea typeface="微软雅黑" panose="020b0503020204020204" pitchFamily="34" charset="-122"/>
                <a:cs typeface="+mn-cs"/>
                <a:sym typeface="+mn-ea"/>
              </a:defRPr>
            </a:lvl1pPr>
          </a:lstStyle>
          <a:p>
            <a:pPr lvl="0"/>
            <a:r>
              <a:rPr kumimoji="0" lang="zh-CN" altLang="en-US" sz="1200" b="0" i="0" u="none" strike="noStrike" kern="1200" cap="none" spc="113" normalizeH="0" baseline="0" noProof="1">
                <a:uLnTx/>
                <a:uFillTx/>
                <a:sym typeface="+mn-ea"/>
              </a:rPr>
              <a:t>单击此处编辑母版文本样式</a:t>
            </a:r>
            <a:endParaRPr kumimoji="0" lang="zh-CN" altLang="en-US" sz="1200" b="0" i="0" u="none" strike="noStrike" kern="1200" cap="none" spc="113" normalizeH="0" baseline="0" noProof="1">
              <a:uLnTx/>
              <a:uFillTx/>
              <a:sym typeface="+mn-ea"/>
            </a:endParaRPr>
          </a:p>
        </p:txBody>
      </p:sp>
      <p:sp>
        <p:nvSpPr>
          <p:cNvPr id="9" name="标题 8"/>
          <p:cNvSpPr>
            <a:spLocks noGrp="1"/>
          </p:cNvSpPr>
          <p:nvPr>
            <p:ph type="title"/>
            <p:custDataLst>
              <p:tags r:id="rId4"/>
            </p:custDataLst>
          </p:nvPr>
        </p:nvSpPr>
        <p:spPr>
          <a:xfrm>
            <a:off x="455613" y="455613"/>
            <a:ext cx="8228012" cy="487362"/>
          </a:xfrm>
        </p:spPr>
        <p:txBody>
          <a:bodyPr/>
          <a:lstStyle>
            <a:lvl1pPr>
              <a:defRPr baseline="0"/>
            </a:lvl1pPr>
          </a:lstStyle>
          <a:p>
            <a:r>
              <a:rPr kumimoji="0" lang="zh-CN" altLang="en-US" sz="2700" b="1" i="0" u="none" strike="noStrike" kern="1200" cap="none" spc="225" normalizeH="0" baseline="0" noProof="0">
                <a:uLnTx/>
                <a:uFillTx/>
              </a:rPr>
              <a:t>单击此处编辑母版标题样式</a:t>
            </a:r>
            <a:endParaRPr kumimoji="0" lang="zh-CN" altLang="en-US" sz="2700" b="1" i="0" u="none" strike="noStrike" kern="1200" cap="none" spc="225" normalizeH="0" baseline="0" noProof="0">
              <a:uLnTx/>
              <a:uFillTx/>
            </a:endParaRPr>
          </a:p>
        </p:txBody>
      </p:sp>
      <p:sp>
        <p:nvSpPr>
          <p:cNvPr id="2" name="日期占位符 1"/>
          <p:cNvSpPr>
            <a:spLocks noGrp="1"/>
          </p:cNvSpPr>
          <p:nvPr>
            <p:ph type="dt" sz="half" idx="10"/>
            <p:custDataLst>
              <p:tags r:id="rId5"/>
            </p:custDataLst>
          </p:nvPr>
        </p:nvSpPr>
        <p:spPr/>
        <p:txBody>
          <a:bodyPr/>
          <a:lstStyle/>
          <a:p>
            <a:pPr lvl="0" eaLnBrk="1" hangingPunct="1"/>
            <a:fld id="{BB962C8B-B14F-4D97-AF65-F5344CB8AC3E}" type="datetime1">
              <a:rPr lang="zh-CN" altLang="en-US"/>
              <a:t/>
            </a:fld>
            <a:endParaRPr lang="zh-CN" altLang="en-US"/>
          </a:p>
        </p:txBody>
      </p:sp>
      <p:sp>
        <p:nvSpPr>
          <p:cNvPr id="5" name="页脚占位符 4"/>
          <p:cNvSpPr>
            <a:spLocks noGrp="1"/>
          </p:cNvSpPr>
          <p:nvPr>
            <p:ph type="ftr" sz="quarter" idx="11"/>
            <p:custDataLst>
              <p:tags r:id="rId6"/>
            </p:custDataLst>
          </p:nvPr>
        </p:nvSpPr>
        <p:spPr/>
        <p:txBody>
          <a:bodyPr/>
          <a:lstStyle/>
          <a:p>
            <a:pPr lvl="0" eaLnBrk="1" hangingPunct="1"/>
            <a:endParaRPr lang="zh-CN" altLang="en-US"/>
          </a:p>
        </p:txBody>
      </p:sp>
      <p:sp>
        <p:nvSpPr>
          <p:cNvPr id="6" name="灯片编号占位符 5"/>
          <p:cNvSpPr>
            <a:spLocks noGrp="1"/>
          </p:cNvSpPr>
          <p:nvPr>
            <p:ph type="sldNum" sz="quarter" idx="12"/>
            <p:custDataLst>
              <p:tags r:id="rId7"/>
            </p:custDataLst>
          </p:nvPr>
        </p:nvSpPr>
        <p:spPr/>
        <p:txBody>
          <a:bodyPr/>
          <a:lstStyle/>
          <a:p>
            <a:pPr lvl="0" eaLnBrk="1" hangingPunct="1"/>
            <a:fld id="{9A0DB2DC-4C9A-4742-B13C-FB6460FD3503}" type="slidenum">
              <a:rPr lang="zh-CN" altLang="en-US"/>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custDataLst>
            <p:tags r:id="rId1"/>
          </p:custDataLst>
        </p:nvPr>
      </p:nvGrpSpPr>
      <p:grpSpPr>
        <a:xfrm>
          <a:off x="0" y="0"/>
          <a:ext cx="0" cy="0"/>
        </a:xfrm>
      </p:grpSpPr>
      <p:sp>
        <p:nvSpPr>
          <p:cNvPr id="2" name="竖排标题 1"/>
          <p:cNvSpPr>
            <a:spLocks noGrp="1"/>
          </p:cNvSpPr>
          <p:nvPr>
            <p:ph type="title" orient="vert"/>
            <p:custDataLst>
              <p:tags r:id="rId2"/>
            </p:custDataLst>
          </p:nvPr>
        </p:nvSpPr>
        <p:spPr>
          <a:xfrm>
            <a:off x="7676100" y="685800"/>
            <a:ext cx="783000" cy="3771900"/>
          </a:xfrm>
        </p:spPr>
        <p:txBody>
          <a:bodyPr vert="eaVert" lIns="67500" tIns="35100" rIns="67500" bIns="35100"/>
          <a:lstStyle>
            <a:lvl1pPr marL="0" marR="0" lvl="0" algn="l" defTabSz="685800" rtl="0" eaLnBrk="1" fontAlgn="auto" latinLnBrk="0" hangingPunct="1">
              <a:lnSpc>
                <a:spcPct val="100000"/>
              </a:lnSpc>
              <a:spcAft>
                <a:spcPct val="0"/>
              </a:spcAft>
              <a:buNone/>
              <a:defRPr kumimoji="0" lang="zh-CN" altLang="en-US" sz="2100" b="1" i="0" u="none" strike="noStrike" kern="1200" cap="none" spc="225"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kumimoji="0" lang="zh-CN" altLang="en-US" sz="2100" b="1" i="0" u="none" strike="noStrike" kern="1200" cap="none" spc="225" normalizeH="0" baseline="0" noProof="1">
                <a:uLnTx/>
                <a:uFillTx/>
                <a:sym typeface="+mn-ea"/>
              </a:rPr>
              <a:t>单击此处编辑母版标题样式</a:t>
            </a:r>
            <a:endParaRPr kumimoji="0" lang="zh-CN" altLang="en-US" sz="2100" b="1" i="0" u="none" strike="noStrike" kern="1200" cap="none" spc="225" normalizeH="0" baseline="0" noProof="1">
              <a:uLnTx/>
              <a:uFillTx/>
              <a:sym typeface="+mn-ea"/>
            </a:endParaRPr>
          </a:p>
        </p:txBody>
      </p:sp>
      <p:sp>
        <p:nvSpPr>
          <p:cNvPr id="3" name="竖排文字占位符 2"/>
          <p:cNvSpPr>
            <a:spLocks noGrp="1"/>
          </p:cNvSpPr>
          <p:nvPr>
            <p:ph type="body" orient="vert" idx="1"/>
            <p:custDataLst>
              <p:tags r:id="rId3"/>
            </p:custDataLst>
          </p:nvPr>
        </p:nvSpPr>
        <p:spPr>
          <a:xfrm>
            <a:off x="685800" y="685800"/>
            <a:ext cx="6876900" cy="3771900"/>
          </a:xfrm>
        </p:spPr>
        <p:txBody>
          <a:bodyPr vert="eaVert" lIns="35100" rIns="35100"/>
          <a:lstStyle>
            <a:lvl1pPr indent="0" eaLnBrk="1" fontAlgn="auto" latinLnBrk="0" hangingPunct="1">
              <a:lnSpc>
                <a:spcPct val="160000"/>
              </a:lnSpc>
              <a:spcAft>
                <a:spcPts val="1200"/>
              </a:spcAft>
              <a:buNone/>
              <a:defRPr spc="225" baseline="0">
                <a:solidFill>
                  <a:schemeClr val="tx1">
                    <a:lumMod val="65000"/>
                    <a:lumOff val="35000"/>
                  </a:schemeClr>
                </a:solidFill>
              </a:defRPr>
            </a:lvl1pPr>
            <a:lvl2pPr indent="0" eaLnBrk="1" fontAlgn="auto" latinLnBrk="0" hangingPunct="1">
              <a:lnSpc>
                <a:spcPct val="160000"/>
              </a:lnSpc>
              <a:spcAft>
                <a:spcPts val="1200"/>
              </a:spcAft>
              <a:buNone/>
              <a:defRPr spc="225" baseline="0">
                <a:solidFill>
                  <a:schemeClr val="tx1">
                    <a:lumMod val="65000"/>
                    <a:lumOff val="35000"/>
                  </a:schemeClr>
                </a:solidFill>
              </a:defRPr>
            </a:lvl2pPr>
            <a:lvl3pPr indent="0" eaLnBrk="1" fontAlgn="auto" latinLnBrk="0" hangingPunct="1">
              <a:lnSpc>
                <a:spcPct val="160000"/>
              </a:lnSpc>
              <a:spcAft>
                <a:spcPts val="1200"/>
              </a:spcAft>
              <a:buNone/>
              <a:defRPr spc="225" baseline="0">
                <a:solidFill>
                  <a:schemeClr val="tx1">
                    <a:lumMod val="65000"/>
                    <a:lumOff val="35000"/>
                  </a:schemeClr>
                </a:solidFill>
              </a:defRPr>
            </a:lvl3pPr>
            <a:lvl4pPr indent="0" eaLnBrk="1" fontAlgn="auto" latinLnBrk="0" hangingPunct="1">
              <a:lnSpc>
                <a:spcPct val="160000"/>
              </a:lnSpc>
              <a:spcAft>
                <a:spcPts val="1200"/>
              </a:spcAft>
              <a:buNone/>
              <a:defRPr spc="225" baseline="0">
                <a:solidFill>
                  <a:schemeClr val="tx1">
                    <a:lumMod val="65000"/>
                    <a:lumOff val="35000"/>
                  </a:schemeClr>
                </a:solidFill>
              </a:defRPr>
            </a:lvl4pPr>
            <a:lvl5pPr indent="0" eaLnBrk="1" fontAlgn="auto" latinLnBrk="0" hangingPunct="1">
              <a:lnSpc>
                <a:spcPct val="160000"/>
              </a:lnSpc>
              <a:spcAft>
                <a:spcPts val="1200"/>
              </a:spcAft>
              <a:buNone/>
              <a:defRPr spc="225" baseline="0">
                <a:solidFill>
                  <a:schemeClr val="tx1">
                    <a:lumMod val="65000"/>
                    <a:lumOff val="35000"/>
                  </a:schemeClr>
                </a:solidFill>
              </a:defRPr>
            </a:lvl5pPr>
          </a:lstStyle>
          <a:p>
            <a:pPr lvl="0"/>
            <a:r>
              <a:rPr kumimoji="0" lang="zh-CN" altLang="en-US" sz="1200" b="0" i="0" u="none" strike="noStrike" kern="1200" cap="none" spc="225" normalizeH="0" baseline="0" noProof="0">
                <a:uLnTx/>
                <a:uFillTx/>
              </a:rPr>
              <a:t>单击此处编辑母版文本样式</a:t>
            </a:r>
            <a:endParaRPr kumimoji="0" lang="zh-CN" altLang="en-US" sz="1200" b="0" i="0" u="none" strike="noStrike" kern="1200" cap="none" spc="225" normalizeH="0" baseline="0" noProof="0">
              <a:uLnTx/>
              <a:uFillTx/>
            </a:endParaRPr>
          </a:p>
          <a:p>
            <a:pPr lvl="1"/>
            <a:r>
              <a:rPr kumimoji="0" lang="zh-CN" altLang="en-US" sz="1200" b="0" i="0" u="none" strike="noStrike" kern="1200" cap="none" spc="225" normalizeH="0" baseline="0" noProof="0">
                <a:uLnTx/>
                <a:uFillTx/>
              </a:rPr>
              <a:t>第二级</a:t>
            </a:r>
            <a:endParaRPr kumimoji="0" lang="zh-CN" altLang="en-US" sz="1200" b="0" i="0" u="none" strike="noStrike" kern="1200" cap="none" spc="225" normalizeH="0" baseline="0" noProof="0">
              <a:uLnTx/>
              <a:uFillTx/>
            </a:endParaRPr>
          </a:p>
          <a:p>
            <a:pPr lvl="2"/>
            <a:r>
              <a:rPr kumimoji="0" lang="zh-CN" altLang="en-US" sz="1200" b="0" i="0" u="none" strike="noStrike" kern="1200" cap="none" spc="225" normalizeH="0" baseline="0" noProof="0">
                <a:uLnTx/>
                <a:uFillTx/>
              </a:rPr>
              <a:t>第三级</a:t>
            </a:r>
            <a:endParaRPr kumimoji="0" lang="zh-CN" altLang="en-US" sz="1200" b="0" i="0" u="none" strike="noStrike" kern="1200" cap="none" spc="225" normalizeH="0" baseline="0" noProof="0">
              <a:uLnTx/>
              <a:uFillTx/>
            </a:endParaRPr>
          </a:p>
          <a:p>
            <a:pPr lvl="3"/>
            <a:r>
              <a:rPr kumimoji="0" lang="zh-CN" altLang="en-US" sz="1200" b="0" i="0" u="none" strike="noStrike" kern="1200" cap="none" spc="225" normalizeH="0" baseline="0" noProof="0">
                <a:uLnTx/>
                <a:uFillTx/>
              </a:rPr>
              <a:t>第四级</a:t>
            </a:r>
            <a:endParaRPr kumimoji="0" lang="zh-CN" altLang="en-US" sz="1200" b="0" i="0" u="none" strike="noStrike" kern="1200" cap="none" spc="225" normalizeH="0" baseline="0" noProof="0">
              <a:uLnTx/>
              <a:uFillTx/>
            </a:endParaRPr>
          </a:p>
          <a:p>
            <a:pPr lvl="4"/>
            <a:r>
              <a:rPr kumimoji="0" lang="zh-CN" altLang="en-US" sz="1200" b="0" i="0" u="none" strike="noStrike" kern="1200" cap="none" spc="225" normalizeH="0" baseline="0" noProof="0">
                <a:uLnTx/>
                <a:uFillTx/>
              </a:rPr>
              <a:t>第五级</a:t>
            </a:r>
            <a:endParaRPr kumimoji="0" lang="zh-CN" altLang="en-US" sz="1200" b="0" i="0" u="none" strike="noStrike" kern="1200" cap="none" spc="225" normalizeH="0" baseline="0" noProof="0">
              <a:uLnTx/>
              <a:uFillTx/>
            </a:endParaRPr>
          </a:p>
        </p:txBody>
      </p:sp>
      <p:sp>
        <p:nvSpPr>
          <p:cNvPr id="4" name="日期占位符 3"/>
          <p:cNvSpPr>
            <a:spLocks noGrp="1"/>
          </p:cNvSpPr>
          <p:nvPr>
            <p:ph type="dt" sz="half" idx="10"/>
            <p:custDataLst>
              <p:tags r:id="rId4"/>
            </p:custDataLst>
          </p:nvPr>
        </p:nvSpPr>
        <p:spPr/>
        <p:txBody>
          <a:bodyPr/>
          <a:lstStyle/>
          <a:p>
            <a:pPr lvl="0" eaLnBrk="1" hangingPunct="1"/>
            <a:fld id="{BB962C8B-B14F-4D97-AF65-F5344CB8AC3E}" type="datetime1">
              <a:rPr lang="zh-CN" altLang="en-US"/>
              <a:t/>
            </a:fld>
            <a:endParaRPr lang="zh-CN" altLang="en-US"/>
          </a:p>
        </p:txBody>
      </p:sp>
      <p:sp>
        <p:nvSpPr>
          <p:cNvPr id="5" name="页脚占位符 4"/>
          <p:cNvSpPr>
            <a:spLocks noGrp="1"/>
          </p:cNvSpPr>
          <p:nvPr>
            <p:ph type="ftr" sz="quarter" idx="11"/>
            <p:custDataLst>
              <p:tags r:id="rId5"/>
            </p:custDataLst>
          </p:nvPr>
        </p:nvSpPr>
        <p:spPr/>
        <p:txBody>
          <a:bodyPr/>
          <a:lstStyle/>
          <a:p>
            <a:pPr lvl="0" eaLnBrk="1" hangingPunct="1"/>
            <a:endParaRPr lang="zh-CN" altLang="en-US"/>
          </a:p>
        </p:txBody>
      </p:sp>
      <p:sp>
        <p:nvSpPr>
          <p:cNvPr id="6" name="灯片编号占位符 5"/>
          <p:cNvSpPr>
            <a:spLocks noGrp="1"/>
          </p:cNvSpPr>
          <p:nvPr>
            <p:ph type="sldNum" sz="quarter" idx="12"/>
            <p:custDataLst>
              <p:tags r:id="rId6"/>
            </p:custDataLst>
          </p:nvPr>
        </p:nvSpPr>
        <p:spPr/>
        <p:txBody>
          <a:bodyPr/>
          <a:lstStyle/>
          <a:p>
            <a:pPr lvl="0" eaLnBrk="1" hangingPunct="1"/>
            <a:fld id="{9A0DB2DC-4C9A-4742-B13C-FB6460FD3503}" type="slidenum">
              <a:rPr lang="zh-CN" altLang="en-US"/>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bg2"/>
        </a:solidFill>
        <a:effectLst/>
      </p:bgPr>
    </p:bg>
    <p:spTree>
      <p:nvGrpSpPr>
        <p:cNvPr id="1" name=""/>
        <p:cNvGrpSpPr/>
        <p:nvPr>
          <p:custDataLst>
            <p:tags r:id="rId1"/>
          </p:custDataLst>
        </p:nvPr>
      </p:nvGrpSpPr>
      <p:grpSpPr>
        <a:xfrm>
          <a:off x="0" y="0"/>
          <a:ext cx="0" cy="0"/>
        </a:xfrm>
      </p:grpSpPr>
      <p:sp>
        <p:nvSpPr>
          <p:cNvPr id="7" name="内容占位符 6"/>
          <p:cNvSpPr>
            <a:spLocks noGrp="1"/>
          </p:cNvSpPr>
          <p:nvPr>
            <p:ph sz="quarter" idx="13"/>
            <p:custDataLst>
              <p:tags r:id="rId2"/>
            </p:custDataLst>
          </p:nvPr>
        </p:nvSpPr>
        <p:spPr>
          <a:xfrm>
            <a:off x="456300" y="580500"/>
            <a:ext cx="8229600" cy="4112100"/>
          </a:xfrm>
        </p:spPr>
        <p:txBody>
          <a:bodyPr/>
          <a:lstStyle>
            <a:lvl1pPr marL="171450" indent="-171450">
              <a:lnSpc>
                <a:spcPct val="130000"/>
              </a:lnSpc>
              <a:buFont typeface="Wingdings" panose="05000000000000000000" pitchFamily="2" charset="2"/>
              <a:buChar char="l"/>
              <a:defRPr spc="113" baseline="0">
                <a:solidFill>
                  <a:schemeClr val="tx1">
                    <a:lumMod val="65000"/>
                    <a:lumOff val="35000"/>
                  </a:schemeClr>
                </a:solidFill>
              </a:defRPr>
            </a:lvl1pPr>
            <a:lvl2pPr marL="514350" indent="-171450">
              <a:lnSpc>
                <a:spcPct val="130000"/>
              </a:lnSpc>
              <a:buFont typeface="Wingdings" panose="05000000000000000000" pitchFamily="2" charset="2"/>
              <a:buChar char="l"/>
              <a:defRPr spc="113" baseline="0">
                <a:solidFill>
                  <a:schemeClr val="tx1">
                    <a:lumMod val="65000"/>
                    <a:lumOff val="35000"/>
                  </a:schemeClr>
                </a:solidFill>
              </a:defRPr>
            </a:lvl2pPr>
            <a:lvl3pPr marL="857250" indent="-171450">
              <a:lnSpc>
                <a:spcPct val="130000"/>
              </a:lnSpc>
              <a:buFont typeface="Wingdings" panose="05000000000000000000" pitchFamily="2" charset="2"/>
              <a:buChar char="l"/>
              <a:defRPr spc="113" baseline="0">
                <a:solidFill>
                  <a:schemeClr val="tx1">
                    <a:lumMod val="65000"/>
                    <a:lumOff val="35000"/>
                  </a:schemeClr>
                </a:solidFill>
              </a:defRPr>
            </a:lvl3pPr>
            <a:lvl4pPr marL="1200150" indent="-171450">
              <a:lnSpc>
                <a:spcPct val="130000"/>
              </a:lnSpc>
              <a:buFont typeface="Wingdings" panose="05000000000000000000" pitchFamily="2" charset="2"/>
              <a:buChar char="l"/>
              <a:defRPr spc="113" baseline="0">
                <a:solidFill>
                  <a:schemeClr val="tx1">
                    <a:lumMod val="65000"/>
                    <a:lumOff val="35000"/>
                  </a:schemeClr>
                </a:solidFill>
              </a:defRPr>
            </a:lvl4pPr>
            <a:lvl5pPr marL="1543050" indent="-171450">
              <a:lnSpc>
                <a:spcPct val="130000"/>
              </a:lnSpc>
              <a:buFont typeface="Wingdings" panose="05000000000000000000" pitchFamily="2" charset="2"/>
              <a:buChar char="l"/>
              <a:defRPr spc="113" baseline="0">
                <a:solidFill>
                  <a:schemeClr val="tx1">
                    <a:lumMod val="65000"/>
                    <a:lumOff val="35000"/>
                  </a:schemeClr>
                </a:solidFill>
              </a:defRPr>
            </a:lvl5pPr>
          </a:lstStyle>
          <a:p>
            <a:pPr lvl="0"/>
            <a:r>
              <a:rPr kumimoji="0" lang="zh-CN" altLang="en-US" sz="1200" b="0" i="0" u="none" strike="noStrike" kern="1200" cap="none" spc="113" normalizeH="0" baseline="0" noProof="0">
                <a:uLnTx/>
                <a:uFillTx/>
              </a:rPr>
              <a:t>单击此处编辑母版文本样式</a:t>
            </a:r>
            <a:endParaRPr kumimoji="0" lang="zh-CN" altLang="en-US" sz="1200" b="0" i="0" u="none" strike="noStrike" kern="1200" cap="none" spc="113" normalizeH="0" baseline="0" noProof="0">
              <a:uLnTx/>
              <a:uFillTx/>
            </a:endParaRPr>
          </a:p>
          <a:p>
            <a:pPr lvl="1"/>
            <a:r>
              <a:rPr kumimoji="0" lang="zh-CN" altLang="en-US" sz="1200" b="0" i="0" u="none" strike="noStrike" kern="1200" cap="none" spc="113" normalizeH="0" baseline="0" noProof="0">
                <a:uLnTx/>
                <a:uFillTx/>
              </a:rPr>
              <a:t>第二级</a:t>
            </a:r>
            <a:endParaRPr kumimoji="0" lang="zh-CN" altLang="en-US" sz="1200" b="0" i="0" u="none" strike="noStrike" kern="1200" cap="none" spc="113" normalizeH="0" baseline="0" noProof="0">
              <a:uLnTx/>
              <a:uFillTx/>
            </a:endParaRPr>
          </a:p>
          <a:p>
            <a:pPr lvl="2"/>
            <a:r>
              <a:rPr kumimoji="0" lang="zh-CN" altLang="en-US" sz="1200" b="0" i="0" u="none" strike="noStrike" kern="1200" cap="none" spc="113" normalizeH="0" baseline="0" noProof="0">
                <a:uLnTx/>
                <a:uFillTx/>
              </a:rPr>
              <a:t>第三级</a:t>
            </a:r>
            <a:endParaRPr kumimoji="0" lang="zh-CN" altLang="en-US" sz="1200" b="0" i="0" u="none" strike="noStrike" kern="1200" cap="none" spc="113" normalizeH="0" baseline="0" noProof="0">
              <a:uLnTx/>
              <a:uFillTx/>
            </a:endParaRPr>
          </a:p>
          <a:p>
            <a:pPr lvl="3"/>
            <a:r>
              <a:rPr kumimoji="0" lang="zh-CN" altLang="en-US" sz="1200" b="0" i="0" u="none" strike="noStrike" kern="1200" cap="none" spc="113" normalizeH="0" baseline="0" noProof="0">
                <a:uLnTx/>
                <a:uFillTx/>
              </a:rPr>
              <a:t>第四级</a:t>
            </a:r>
            <a:endParaRPr kumimoji="0" lang="zh-CN" altLang="en-US" sz="1200" b="0" i="0" u="none" strike="noStrike" kern="1200" cap="none" spc="113" normalizeH="0" baseline="0" noProof="0">
              <a:uLnTx/>
              <a:uFillTx/>
            </a:endParaRPr>
          </a:p>
          <a:p>
            <a:pPr lvl="4"/>
            <a:r>
              <a:rPr kumimoji="0" lang="zh-CN" altLang="en-US" sz="1200" b="0" i="0" u="none" strike="noStrike" kern="1200" cap="none" spc="113" normalizeH="0" baseline="0" noProof="0">
                <a:uLnTx/>
                <a:uFillTx/>
              </a:rPr>
              <a:t>第五级</a:t>
            </a:r>
            <a:endParaRPr kumimoji="0" lang="zh-CN" altLang="en-US" sz="1200" b="0" i="0" u="none" strike="noStrike" kern="1200" cap="none" spc="113" normalizeH="0" baseline="0" noProof="0">
              <a:uLnTx/>
              <a:uFillTx/>
            </a:endParaRPr>
          </a:p>
        </p:txBody>
      </p:sp>
      <p:sp>
        <p:nvSpPr>
          <p:cNvPr id="2051" name="灯片编号占位符 5"/>
          <p:cNvSpPr>
            <a:spLocks noGrp="1"/>
          </p:cNvSpPr>
          <p:nvPr>
            <p:ph type="sldNum" sz="quarter" idx="4"/>
            <p:custDataLst>
              <p:tags r:id="rId3"/>
            </p:custDataLst>
          </p:nvPr>
        </p:nvSpPr>
        <p:spPr>
          <a:xfrm>
            <a:off x="6657975" y="4735513"/>
            <a:ext cx="2025650" cy="238125"/>
          </a:xfrm>
          <a:prstGeom prst="rect">
            <a:avLst/>
          </a:prstGeom>
          <a:noFill/>
          <a:ln w="9525">
            <a:noFill/>
          </a:ln>
        </p:spPr>
        <p:txBody>
          <a:bodyPr lIns="68580" tIns="34290" rIns="68580" bIns="34290" anchor="ctr" anchorCtr="0"/>
          <a:lstStyle/>
          <a:p>
            <a:pPr algn="r"/>
            <a:fld id="{9A0DB2DC-4C9A-4742-B13C-FB6460FD3503}" type="slidenum">
              <a:rPr lang="zh-CN" altLang="en-US">
                <a:ea typeface="微软雅黑" panose="020b0503020204020204" pitchFamily="34" charset="-122"/>
              </a:rPr>
              <a:t/>
            </a:fld>
            <a:endParaRPr lang="zh-CN" altLang="en-US">
              <a:ea typeface="微软雅黑" panose="020b0503020204020204" pitchFamily="34" charset="-122"/>
            </a:endParaRPr>
          </a:p>
        </p:txBody>
      </p:sp>
      <p:sp>
        <p:nvSpPr>
          <p:cNvPr id="2054" name="日期占位符 3"/>
          <p:cNvSpPr>
            <a:spLocks noGrp="1"/>
          </p:cNvSpPr>
          <p:nvPr>
            <p:ph type="dt" sz="half" idx="2"/>
            <p:custDataLst>
              <p:tags r:id="rId4"/>
            </p:custDataLst>
          </p:nvPr>
        </p:nvSpPr>
        <p:spPr>
          <a:xfrm>
            <a:off x="458788" y="4735513"/>
            <a:ext cx="2025650" cy="238125"/>
          </a:xfrm>
          <a:prstGeom prst="rect">
            <a:avLst/>
          </a:prstGeom>
          <a:noFill/>
          <a:ln w="9525">
            <a:noFill/>
          </a:ln>
        </p:spPr>
        <p:txBody>
          <a:bodyPr lIns="68580" tIns="34290" rIns="68580" bIns="34290" anchor="ctr" anchorCtr="0"/>
          <a:lstStyle/>
          <a:p>
            <a:fld id="{BB962C8B-B14F-4D97-AF65-F5344CB8AC3E}" type="datetime1">
              <a:rPr lang="zh-CN" altLang="en-US">
                <a:ea typeface="微软雅黑" panose="020b0503020204020204" pitchFamily="34" charset="-122"/>
              </a:rPr>
              <a:t/>
            </a:fld>
            <a:endParaRPr lang="zh-CN" altLang="en-US">
              <a:ea typeface="微软雅黑" panose="020b0503020204020204" pitchFamily="34" charset="-122"/>
            </a:endParaRPr>
          </a:p>
        </p:txBody>
      </p:sp>
      <p:sp>
        <p:nvSpPr>
          <p:cNvPr id="2055" name="页脚占位符 4"/>
          <p:cNvSpPr>
            <a:spLocks noGrp="1"/>
          </p:cNvSpPr>
          <p:nvPr>
            <p:ph type="ftr" sz="quarter" idx="3"/>
            <p:custDataLst>
              <p:tags r:id="rId5"/>
            </p:custDataLst>
          </p:nvPr>
        </p:nvSpPr>
        <p:spPr>
          <a:xfrm>
            <a:off x="3087688" y="4735513"/>
            <a:ext cx="2968625" cy="238125"/>
          </a:xfrm>
          <a:prstGeom prst="rect">
            <a:avLst/>
          </a:prstGeom>
          <a:noFill/>
          <a:ln w="9525">
            <a:noFill/>
          </a:ln>
        </p:spPr>
        <p:txBody>
          <a:bodyPr lIns="68580" tIns="34290" rIns="68580" bIns="34290" anchor="ctr" anchorCtr="0"/>
          <a:lstStyle/>
          <a:p>
            <a:pPr algn="ctr"/>
            <a:endParaRPr lang="zh-CN" altLang="en-US">
              <a:ea typeface="微软雅黑" panose="020b0503020204020204" pitchFamily="34" charset="-122"/>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bg2"/>
        </a:solidFill>
        <a:effectLst/>
      </p:bgPr>
    </p:bg>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99100" y="1863000"/>
            <a:ext cx="7349400" cy="764100"/>
          </a:xfrm>
        </p:spPr>
        <p:txBody>
          <a:bodyPr lIns="67500" tIns="35100" rIns="67500" bIns="35100" anchor="t"/>
          <a:lstStyle>
            <a:lvl1pPr marL="0" marR="0" algn="ctr" defTabSz="685800" rtl="0" eaLnBrk="1" fontAlgn="auto" latinLnBrk="0" hangingPunct="1">
              <a:lnSpc>
                <a:spcPct val="100000"/>
              </a:lnSpc>
              <a:buNone/>
              <a:defRPr kumimoji="0" lang="zh-CN" altLang="en-US" sz="4500" b="1" i="0" u="none" strike="noStrike" kern="1200" cap="none" spc="225" normalizeH="0" baseline="0" noProof="1">
                <a:solidFill>
                  <a:schemeClr val="tx1">
                    <a:lumMod val="85000"/>
                    <a:lumOff val="15000"/>
                  </a:schemeClr>
                </a:solidFill>
                <a:effectLst/>
                <a:uFillTx/>
                <a:latin typeface="Arial" pitchFamily="34" charset="0"/>
                <a:ea typeface="微软雅黑" panose="020b0503020204020204" pitchFamily="34" charset="-122"/>
                <a:cs typeface="+mj-cs"/>
                <a:sym typeface="+mn-ea"/>
              </a:defRPr>
            </a:lvl1pPr>
          </a:lstStyle>
          <a:p>
            <a:pPr lvl="0"/>
            <a:r>
              <a:rPr kumimoji="0" lang="zh-CN" altLang="en-US" sz="4500" b="1" i="0" u="none" strike="noStrike" kern="1200" cap="none" spc="225" normalizeH="0" baseline="0" noProof="1">
                <a:uLnTx/>
                <a:uFillTx/>
                <a:sym typeface="+mn-ea"/>
              </a:rPr>
              <a:t>单击此处编辑母版标题样式</a:t>
            </a:r>
            <a:endParaRPr kumimoji="0" lang="zh-CN" altLang="en-US" sz="4500" b="1" i="0" u="none" strike="noStrike" kern="1200" cap="none" spc="225" normalizeH="0" baseline="0" noProof="1">
              <a:uLnTx/>
              <a:uFillTx/>
              <a:sym typeface="+mn-ea"/>
            </a:endParaRPr>
          </a:p>
        </p:txBody>
      </p:sp>
      <p:sp>
        <p:nvSpPr>
          <p:cNvPr id="7" name="文本占位符 6"/>
          <p:cNvSpPr>
            <a:spLocks noGrp="1"/>
          </p:cNvSpPr>
          <p:nvPr>
            <p:ph type="body" sz="quarter" idx="13"/>
            <p:custDataLst>
              <p:tags r:id="rId3"/>
            </p:custDataLst>
          </p:nvPr>
        </p:nvSpPr>
        <p:spPr>
          <a:xfrm>
            <a:off x="899100" y="2670300"/>
            <a:ext cx="7349400" cy="353700"/>
          </a:xfrm>
        </p:spPr>
        <p:txBody>
          <a:bodyPr>
            <a:normAutofit/>
          </a:bodyPr>
          <a:lstStyle>
            <a:lvl1pPr marL="0" indent="0" algn="ctr">
              <a:lnSpc>
                <a:spcPct val="110000"/>
              </a:lnSpc>
              <a:buNone/>
              <a:defRPr sz="1800" spc="150" baseline="0">
                <a:solidFill>
                  <a:schemeClr val="tx1">
                    <a:lumMod val="65000"/>
                    <a:lumOff val="35000"/>
                  </a:schemeClr>
                </a:solidFill>
              </a:defRPr>
            </a:lvl1pPr>
          </a:lstStyle>
          <a:p>
            <a:pPr lvl="0"/>
            <a:r>
              <a:rPr kumimoji="0" lang="zh-CN" altLang="en-US" sz="1800" b="0" i="0" u="none" strike="noStrike" kern="1200" cap="none" spc="150" normalizeH="0" baseline="0" noProof="0">
                <a:uLnTx/>
                <a:uFillTx/>
              </a:rPr>
              <a:t>单击此处编辑母版文本样式</a:t>
            </a:r>
            <a:endParaRPr kumimoji="0" lang="zh-CN" altLang="en-US" sz="1800" b="0" i="0" u="none" strike="noStrike" kern="1200" cap="none" spc="150" normalizeH="0" baseline="0" noProof="0">
              <a:uLnTx/>
              <a:uFillTx/>
            </a:endParaRPr>
          </a:p>
        </p:txBody>
      </p:sp>
      <p:sp>
        <p:nvSpPr>
          <p:cNvPr id="3075" name="灯片编号占位符 5"/>
          <p:cNvSpPr>
            <a:spLocks noGrp="1"/>
          </p:cNvSpPr>
          <p:nvPr>
            <p:ph type="sldNum" sz="quarter" idx="4"/>
            <p:custDataLst>
              <p:tags r:id="rId4"/>
            </p:custDataLst>
          </p:nvPr>
        </p:nvSpPr>
        <p:spPr>
          <a:xfrm>
            <a:off x="6657975" y="4735513"/>
            <a:ext cx="2025650" cy="238125"/>
          </a:xfrm>
          <a:prstGeom prst="rect">
            <a:avLst/>
          </a:prstGeom>
          <a:noFill/>
          <a:ln w="9525">
            <a:noFill/>
          </a:ln>
        </p:spPr>
        <p:txBody>
          <a:bodyPr lIns="68580" tIns="34290" rIns="68580" bIns="34290" anchor="ctr" anchorCtr="0"/>
          <a:lstStyle/>
          <a:p>
            <a:pPr algn="r"/>
            <a:fld id="{9A0DB2DC-4C9A-4742-B13C-FB6460FD3503}" type="slidenum">
              <a:rPr lang="zh-CN" altLang="en-US">
                <a:ea typeface="微软雅黑" panose="020b0503020204020204" pitchFamily="34" charset="-122"/>
              </a:rPr>
              <a:t/>
            </a:fld>
            <a:endParaRPr lang="zh-CN" altLang="en-US">
              <a:ea typeface="微软雅黑" panose="020b0503020204020204" pitchFamily="34" charset="-122"/>
            </a:endParaRPr>
          </a:p>
        </p:txBody>
      </p:sp>
      <p:sp>
        <p:nvSpPr>
          <p:cNvPr id="3078" name="日期占位符 3"/>
          <p:cNvSpPr>
            <a:spLocks noGrp="1"/>
          </p:cNvSpPr>
          <p:nvPr>
            <p:ph type="dt" sz="half" idx="2"/>
            <p:custDataLst>
              <p:tags r:id="rId5"/>
            </p:custDataLst>
          </p:nvPr>
        </p:nvSpPr>
        <p:spPr>
          <a:xfrm>
            <a:off x="458788" y="4735513"/>
            <a:ext cx="2025650" cy="238125"/>
          </a:xfrm>
          <a:prstGeom prst="rect">
            <a:avLst/>
          </a:prstGeom>
          <a:noFill/>
          <a:ln w="9525">
            <a:noFill/>
          </a:ln>
        </p:spPr>
        <p:txBody>
          <a:bodyPr lIns="68580" tIns="34290" rIns="68580" bIns="34290" anchor="ctr" anchorCtr="0"/>
          <a:lstStyle/>
          <a:p>
            <a:fld id="{BB962C8B-B14F-4D97-AF65-F5344CB8AC3E}" type="datetime1">
              <a:rPr lang="zh-CN" altLang="en-US">
                <a:ea typeface="微软雅黑" panose="020b0503020204020204" pitchFamily="34" charset="-122"/>
              </a:rPr>
              <a:t/>
            </a:fld>
            <a:endParaRPr lang="zh-CN" altLang="en-US">
              <a:ea typeface="微软雅黑" panose="020b0503020204020204" pitchFamily="34" charset="-122"/>
            </a:endParaRPr>
          </a:p>
        </p:txBody>
      </p:sp>
      <p:sp>
        <p:nvSpPr>
          <p:cNvPr id="3079" name="页脚占位符 4"/>
          <p:cNvSpPr>
            <a:spLocks noGrp="1"/>
          </p:cNvSpPr>
          <p:nvPr>
            <p:ph type="ftr" sz="quarter" idx="3"/>
            <p:custDataLst>
              <p:tags r:id="rId6"/>
            </p:custDataLst>
          </p:nvPr>
        </p:nvSpPr>
        <p:spPr>
          <a:xfrm>
            <a:off x="3087688" y="4735513"/>
            <a:ext cx="2968625" cy="238125"/>
          </a:xfrm>
          <a:prstGeom prst="rect">
            <a:avLst/>
          </a:prstGeom>
          <a:noFill/>
          <a:ln w="9525">
            <a:noFill/>
          </a:ln>
        </p:spPr>
        <p:txBody>
          <a:bodyPr lIns="68580" tIns="34290" rIns="68580" bIns="34290" anchor="ctr" anchorCtr="0"/>
          <a:lstStyle/>
          <a:p>
            <a:pPr algn="ctr"/>
            <a:endParaRPr lang="zh-CN" altLang="en-US">
              <a:ea typeface="微软雅黑" panose="020b0503020204020204" pitchFamily="34" charset="-122"/>
            </a:endParaRPr>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习语版式">
    <p:spTree>
      <p:nvGrpSpPr>
        <p:cNvPr id="1" name=""/>
        <p:cNvGrpSpPr/>
        <p:nvPr>
          <p:custDataLst>
            <p:tags r:id="rId1"/>
          </p:custDataLst>
        </p:nvPr>
      </p:nvGrpSpPr>
      <p:grpSpPr>
        <a:xfrm>
          <a:off x="0" y="0"/>
          <a:ext cx="0" cy="0"/>
        </a:xfrm>
      </p:grpSpPr>
      <p:sp>
        <p:nvSpPr>
          <p:cNvPr id="3" name="矩形 2"/>
          <p:cNvSpPr/>
          <p:nvPr userDrawn="1">
            <p:custDataLst>
              <p:tags r:id="rId2"/>
            </p:custDataLst>
          </p:nvPr>
        </p:nvSpPr>
        <p:spPr>
          <a:xfrm>
            <a:off x="0" y="0"/>
            <a:ext cx="9144000" cy="5143500"/>
          </a:xfrm>
          <a:prstGeom prst="rect">
            <a:avLst/>
          </a:prstGeom>
          <a:gradFill>
            <a:gsLst>
              <a:gs pos="48000">
                <a:srgbClr val="ED4F0C"/>
              </a:gs>
              <a:gs pos="100000">
                <a:srgbClr val="E10813"/>
              </a:gs>
              <a:gs pos="0">
                <a:srgbClr val="FFC000"/>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pPr algn="ctr">
              <a:defRPr/>
            </a:pPr>
            <a:endParaRPr lang="zh-CN" altLang="en-US" sz="1050"/>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28650" y="1563862"/>
            <a:ext cx="5486400" cy="980456"/>
          </a:xfrm>
        </p:spPr>
        <p:txBody>
          <a:bodyPr/>
          <a:lstStyle>
            <a:lvl1pPr algn="ctr">
              <a:defRPr/>
            </a:lvl1pPr>
          </a:lstStyle>
          <a:p>
            <a:r>
              <a:rPr lang="zh-CN" altLang="en-US" smtClean="0"/>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C34FCE23-231B-4CFE-A76F-252AEF0EE017}"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BF6536A5-DAEE-4F65-B2D5-30A7A77F84CB}" type="slidenum">
              <a:rPr lang="zh-CN" altLang="en-US" smtClean="0"/>
              <a:t/>
            </a:fld>
            <a:endParaRPr lang="zh-CN" altLang="en-US"/>
          </a:p>
        </p:txBody>
      </p:sp>
      <p:sp>
        <p:nvSpPr>
          <p:cNvPr id="9" name="副标题 2"/>
          <p:cNvSpPr>
            <a:spLocks noGrp="1"/>
          </p:cNvSpPr>
          <p:nvPr>
            <p:ph type="subTitle" idx="1"/>
            <p:custDataLst>
              <p:tags r:id="rId6"/>
            </p:custDataLst>
          </p:nvPr>
        </p:nvSpPr>
        <p:spPr>
          <a:xfrm>
            <a:off x="628650" y="2544318"/>
            <a:ext cx="5486400" cy="569738"/>
          </a:xfrm>
        </p:spPr>
        <p:txBody>
          <a:bodyPr/>
          <a:lstStyle>
            <a:lvl1pPr marL="0" indent="0" algn="ctr">
              <a:buNone/>
              <a:defRPr sz="21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smtClean="0"/>
              <a:t>单击此处编辑母版副标题样式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tags" Target="../tags/tag151.xml" /><Relationship Id="rId15" Type="http://schemas.openxmlformats.org/officeDocument/2006/relationships/tags" Target="../tags/tag152.xml" /><Relationship Id="rId16" Type="http://schemas.openxmlformats.org/officeDocument/2006/relationships/tags" Target="../tags/tag153.xml" /><Relationship Id="rId17" Type="http://schemas.openxmlformats.org/officeDocument/2006/relationships/tags" Target="../tags/tag154.xml" /><Relationship Id="rId18" Type="http://schemas.openxmlformats.org/officeDocument/2006/relationships/tags" Target="../tags/tag155.xml" /><Relationship Id="rId19" Type="http://schemas.openxmlformats.org/officeDocument/2006/relationships/tags" Target="../tags/tag156.xml" /><Relationship Id="rId2" Type="http://schemas.openxmlformats.org/officeDocument/2006/relationships/slideLayout" Target="../slideLayouts/slideLayout13.xml" /><Relationship Id="rId20" Type="http://schemas.openxmlformats.org/officeDocument/2006/relationships/tags" Target="../tags/tag157.xml" /><Relationship Id="rId21" Type="http://schemas.openxmlformats.org/officeDocument/2006/relationships/image" Target="file:///D:\qq&#25991;&#20214;\712321467\Image\C2C\Image2\%7b75232B38-A165-1FB7-499C-2E1C792CACB5%7d.png" TargetMode="External" /><Relationship Id="rId22" Type="http://schemas.openxmlformats.org/officeDocument/2006/relationships/image" Target="../media/image1.png" /><Relationship Id="rId23" Type="http://schemas.openxmlformats.org/officeDocument/2006/relationships/tags" Target="../tags/tag158.xml" /><Relationship Id="rId24"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custDataLst>
            <p:tags r:id="rId14"/>
          </p:custDataLst>
        </p:nvPr>
      </p:nvGrpSpPr>
      <p:grpSpPr/>
      <p:sp>
        <p:nvSpPr>
          <p:cNvPr id="1026" name="标题占位符 1"/>
          <p:cNvSpPr>
            <a:spLocks noGrp="1"/>
          </p:cNvSpPr>
          <p:nvPr>
            <p:ph type="title"/>
            <p:custDataLst>
              <p:tags r:id="rId15"/>
            </p:custDataLst>
          </p:nvPr>
        </p:nvSpPr>
        <p:spPr>
          <a:xfrm>
            <a:off x="455613" y="455613"/>
            <a:ext cx="8228012" cy="487362"/>
          </a:xfrm>
          <a:prstGeom prst="rect">
            <a:avLst/>
          </a:prstGeom>
          <a:noFill/>
          <a:ln w="9525">
            <a:noFill/>
          </a:ln>
        </p:spPr>
        <p:txBody>
          <a:bodyPr lIns="76200" tIns="28575" rIns="57150" bIns="28575" anchor="ctr" anchorCtr="0"/>
          <a:lstStyle/>
          <a:p>
            <a:pPr lvl="0"/>
            <a:r>
              <a:rPr lang="zh-CN" altLang="en-US"/>
              <a:t>单击此处编辑母版标题样式</a:t>
            </a:r>
            <a:endParaRPr lang="zh-CN" altLang="en-US"/>
          </a:p>
        </p:txBody>
      </p:sp>
      <p:sp>
        <p:nvSpPr>
          <p:cNvPr id="1027" name="文本占位符 2"/>
          <p:cNvSpPr>
            <a:spLocks noGrp="1"/>
          </p:cNvSpPr>
          <p:nvPr>
            <p:ph type="body" idx="1"/>
            <p:custDataLst>
              <p:tags r:id="rId16"/>
            </p:custDataLst>
          </p:nvPr>
        </p:nvSpPr>
        <p:spPr>
          <a:xfrm>
            <a:off x="455613" y="1136650"/>
            <a:ext cx="8228012" cy="3552825"/>
          </a:xfrm>
          <a:prstGeom prst="rect">
            <a:avLst/>
          </a:prstGeom>
          <a:noFill/>
          <a:ln w="9525">
            <a:noFill/>
          </a:ln>
        </p:spPr>
        <p:txBody>
          <a:bodyPr lIns="67500" tIns="35100" rIns="67500" bIns="3510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28" name="日期占位符 3"/>
          <p:cNvSpPr>
            <a:spLocks noGrp="1"/>
          </p:cNvSpPr>
          <p:nvPr>
            <p:ph type="dt" sz="half" idx="2"/>
            <p:custDataLst>
              <p:tags r:id="rId17"/>
            </p:custDataLst>
          </p:nvPr>
        </p:nvSpPr>
        <p:spPr>
          <a:xfrm>
            <a:off x="458788" y="4735513"/>
            <a:ext cx="2025650" cy="238125"/>
          </a:xfrm>
          <a:prstGeom prst="rect">
            <a:avLst/>
          </a:prstGeom>
          <a:noFill/>
          <a:ln w="9525">
            <a:noFill/>
          </a:ln>
        </p:spPr>
        <p:txBody>
          <a:bodyPr lIns="68580" tIns="34290" rIns="68580" bIns="34290" anchor="ctr" anchorCtr="0"/>
          <a:lstStyle>
            <a:defPPr>
              <a:defRPr lang="zh-CN"/>
            </a:defPPr>
            <a:lvl1pPr marL="0" lvl="0" indent="0" algn="l" defTabSz="685800" rtl="0" eaLnBrk="1" fontAlgn="base" latinLnBrk="0" hangingPunct="1">
              <a:lnSpc>
                <a:spcPct val="100000"/>
              </a:lnSpc>
              <a:spcBef>
                <a:spcPct val="0"/>
              </a:spcBef>
              <a:spcAft>
                <a:spcPct val="0"/>
              </a:spcAft>
              <a:buSzTx/>
              <a:buNone/>
              <a:defRPr sz="800" b="0" i="0" u="none" kern="1200" baseline="0">
                <a:solidFill>
                  <a:srgbClr val="898989"/>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pPr lvl="0" eaLnBrk="1" hangingPunct="1"/>
            <a:fld id="{BB962C8B-B14F-4D97-AF65-F5344CB8AC3E}" type="datetime1">
              <a:rPr lang="zh-CN" altLang="en-US"/>
              <a:t/>
            </a:fld>
            <a:endParaRPr lang="zh-CN" altLang="en-US"/>
          </a:p>
        </p:txBody>
      </p:sp>
      <p:sp>
        <p:nvSpPr>
          <p:cNvPr id="1029" name="页脚占位符 4"/>
          <p:cNvSpPr>
            <a:spLocks noGrp="1"/>
          </p:cNvSpPr>
          <p:nvPr>
            <p:ph type="ftr" sz="quarter" idx="3"/>
            <p:custDataLst>
              <p:tags r:id="rId18"/>
            </p:custDataLst>
          </p:nvPr>
        </p:nvSpPr>
        <p:spPr>
          <a:xfrm>
            <a:off x="3087688" y="4735513"/>
            <a:ext cx="2968625" cy="238125"/>
          </a:xfrm>
          <a:prstGeom prst="rect">
            <a:avLst/>
          </a:prstGeom>
          <a:noFill/>
          <a:ln w="9525">
            <a:noFill/>
          </a:ln>
        </p:spPr>
        <p:txBody>
          <a:bodyPr lIns="68580" tIns="34290" rIns="68580" bIns="34290" anchor="ctr" anchorCtr="0"/>
          <a:lstStyle>
            <a:defPPr>
              <a:defRPr lang="zh-CN"/>
            </a:defPPr>
            <a:lvl1pPr marL="0" lvl="0" indent="0" algn="ctr" defTabSz="685800" rtl="0" eaLnBrk="1" fontAlgn="base" latinLnBrk="0" hangingPunct="1">
              <a:lnSpc>
                <a:spcPct val="100000"/>
              </a:lnSpc>
              <a:spcBef>
                <a:spcPct val="0"/>
              </a:spcBef>
              <a:spcAft>
                <a:spcPct val="0"/>
              </a:spcAft>
              <a:buSzTx/>
              <a:buNone/>
              <a:defRPr sz="800" b="0" i="0" u="none" kern="1200" baseline="0">
                <a:solidFill>
                  <a:srgbClr val="898989"/>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pPr lvl="0" eaLnBrk="1" hangingPunct="1"/>
            <a:endParaRPr lang="zh-CN" altLang="en-US"/>
          </a:p>
        </p:txBody>
      </p:sp>
      <p:sp>
        <p:nvSpPr>
          <p:cNvPr id="1030" name="灯片编号占位符 5"/>
          <p:cNvSpPr>
            <a:spLocks noGrp="1"/>
          </p:cNvSpPr>
          <p:nvPr>
            <p:ph type="sldNum" sz="quarter" idx="4"/>
            <p:custDataLst>
              <p:tags r:id="rId19"/>
            </p:custDataLst>
          </p:nvPr>
        </p:nvSpPr>
        <p:spPr>
          <a:xfrm>
            <a:off x="6657975" y="4735513"/>
            <a:ext cx="2025650" cy="238125"/>
          </a:xfrm>
          <a:prstGeom prst="rect">
            <a:avLst/>
          </a:prstGeom>
          <a:noFill/>
          <a:ln w="9525">
            <a:noFill/>
          </a:ln>
        </p:spPr>
        <p:txBody>
          <a:bodyPr lIns="68580" tIns="34290" rIns="68580" bIns="34290" anchor="ctr" anchorCtr="0"/>
          <a:lstStyle>
            <a:defPPr>
              <a:defRPr lang="zh-CN"/>
            </a:defPPr>
            <a:lvl1pPr marL="0" lvl="0" indent="0" algn="r" defTabSz="685800" rtl="0" eaLnBrk="1" fontAlgn="base" latinLnBrk="0" hangingPunct="1">
              <a:lnSpc>
                <a:spcPct val="100000"/>
              </a:lnSpc>
              <a:spcBef>
                <a:spcPct val="0"/>
              </a:spcBef>
              <a:spcAft>
                <a:spcPct val="0"/>
              </a:spcAft>
              <a:buSzTx/>
              <a:buNone/>
              <a:defRPr sz="800" b="0" i="0" u="none" kern="1200" baseline="0">
                <a:solidFill>
                  <a:srgbClr val="898989"/>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pPr lvl="0" eaLnBrk="1" hangingPunct="1"/>
            <a:fld id="{9A0DB2DC-4C9A-4742-B13C-FB6460FD3503}" type="slidenum">
              <a:rPr lang="zh-CN" altLang="en-US"/>
              <a:t/>
            </a:fld>
            <a:endParaRPr lang="zh-CN" altLang="en-US"/>
          </a:p>
        </p:txBody>
      </p:sp>
      <p:sp>
        <p:nvSpPr>
          <p:cNvPr id="1031" name="KSO_TEMPLATE" hidden="1"/>
          <p:cNvSpPr/>
          <p:nvPr>
            <p:custDataLst>
              <p:tags r:id="rId20"/>
            </p:custDataLst>
          </p:nvPr>
        </p:nvSpPr>
        <p:spPr>
          <a:xfrm flipH="1">
            <a:off x="0" y="0"/>
            <a:ext cx="0" cy="0"/>
          </a:xfrm>
          <a:prstGeom prst="rect">
            <a:avLst/>
          </a:prstGeom>
          <a:solidFill>
            <a:schemeClr val="accent1"/>
          </a:solidFill>
          <a:ln w="12700" cap="flat" cmpd="sng">
            <a:solidFill>
              <a:srgbClr val="446DA9"/>
            </a:solidFill>
            <a:prstDash val="solid"/>
            <a:miter/>
            <a:headEnd type="none" w="med" len="med"/>
            <a:tailEnd type="none" w="med" len="med"/>
          </a:ln>
        </p:spPr>
        <p:txBody>
          <a:bodyPr lIns="68580" tIns="34290" rIns="68580" bIns="34290" anchor="ctr" anchorCtr="0"/>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pPr marL="0" lvl="0" indent="0" algn="ctr" eaLnBrk="1" hangingPunct="1"/>
            <a:endParaRPr lang="zh-CN" altLang="en-US">
              <a:solidFill>
                <a:srgbClr val="FFFFFF"/>
              </a:solidFill>
              <a:ea typeface="微软雅黑" panose="020b0503020204020204" pitchFamily="34" charset="-122"/>
            </a:endParaRPr>
          </a:p>
        </p:txBody>
      </p:sp>
      <p:pic>
        <p:nvPicPr>
          <p:cNvPr id="1032" name="图片 1073743875" descr="学科网 zxxk.com"/>
          <p:cNvPicPr>
            <a:picLocks noChangeAspect="1"/>
          </p:cNvPicPr>
          <p:nvPr>
            <p:custDataLst>
              <p:tags r:id="rId23"/>
            </p:custDataLst>
          </p:nvPr>
        </p:nvPicPr>
        <p:blipFill>
          <a:blip r:embed="rId22" r:link="rId21"/>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Lst>
  <p:transition/>
  <p:timing/>
  <p:txStyles>
    <p:titleStyle>
      <a:lvl1pPr marL="0" indent="0" algn="l" defTabSz="685800" rtl="0" eaLnBrk="0" fontAlgn="base" hangingPunct="0">
        <a:lnSpc>
          <a:spcPct val="100000"/>
        </a:lnSpc>
        <a:spcBef>
          <a:spcPct val="0"/>
        </a:spcBef>
        <a:spcAft>
          <a:spcPct val="0"/>
        </a:spcAft>
        <a:buClrTx/>
        <a:buSzTx/>
        <a:buFontTx/>
        <a:buNone/>
        <a:defRPr kumimoji="0" sz="2700" b="1" i="0" u="none" kern="1200" spc="225" baseline="0">
          <a:solidFill>
            <a:srgbClr val="262626"/>
          </a:solidFill>
          <a:effectLst/>
          <a:latin typeface="Arial" pitchFamily="34" charset="0"/>
          <a:ea typeface="微软雅黑" panose="020b0503020204020204" pitchFamily="34" charset="-122"/>
          <a:cs typeface="+mj-cs"/>
        </a:defRPr>
      </a:lvl1pPr>
    </p:titleStyle>
    <p:bodyStyle>
      <a:lvl1pPr marL="171450" indent="-171450" algn="l" defTabSz="685800" rtl="0" eaLnBrk="0" fontAlgn="base" hangingPunct="0">
        <a:lnSpc>
          <a:spcPct val="130000"/>
        </a:lnSpc>
        <a:spcBef>
          <a:spcPct val="0"/>
        </a:spcBef>
        <a:spcAft>
          <a:spcPts val="750"/>
        </a:spcAft>
        <a:buClrTx/>
        <a:buSzTx/>
        <a:buFont typeface="Arial" pitchFamily="34" charset="0"/>
        <a:buChar char="•"/>
        <a:defRPr kumimoji="0" sz="1200" b="0" i="0" u="none" kern="1200" baseline="0">
          <a:solidFill>
            <a:srgbClr val="595959"/>
          </a:solidFill>
          <a:effectLst/>
          <a:latin typeface="Arial" pitchFamily="34" charset="0"/>
          <a:ea typeface="微软雅黑" panose="020b0503020204020204" pitchFamily="34" charset="-122"/>
          <a:cs typeface="+mn-cs"/>
        </a:defRPr>
      </a:lvl1pPr>
      <a:lvl2pPr marL="514350" indent="-171450" algn="l" defTabSz="685800" rtl="0" eaLnBrk="0" fontAlgn="base" hangingPunct="0">
        <a:lnSpc>
          <a:spcPct val="130000"/>
        </a:lnSpc>
        <a:spcBef>
          <a:spcPct val="0"/>
        </a:spcBef>
        <a:spcAft>
          <a:spcPts val="750"/>
        </a:spcAft>
        <a:buClrTx/>
        <a:buSzTx/>
        <a:buFont typeface="Arial" pitchFamily="34" charset="0"/>
        <a:buChar char="•"/>
        <a:tabLst>
          <a:tab pos="1206500"/>
        </a:tabLst>
        <a:defRPr kumimoji="0" sz="1200" b="0" i="0" u="none" kern="1200" baseline="0">
          <a:solidFill>
            <a:srgbClr val="595959"/>
          </a:solidFill>
          <a:effectLst/>
          <a:latin typeface="Arial" pitchFamily="34" charset="0"/>
          <a:ea typeface="微软雅黑" panose="020b0503020204020204" pitchFamily="34" charset="-122"/>
          <a:cs typeface="+mn-cs"/>
        </a:defRPr>
      </a:lvl2pPr>
      <a:lvl3pPr marL="857250" indent="-171450" algn="l" defTabSz="685800" rtl="0" eaLnBrk="0" fontAlgn="base" hangingPunct="0">
        <a:lnSpc>
          <a:spcPct val="130000"/>
        </a:lnSpc>
        <a:spcBef>
          <a:spcPct val="0"/>
        </a:spcBef>
        <a:spcAft>
          <a:spcPts val="750"/>
        </a:spcAft>
        <a:buClrTx/>
        <a:buSzTx/>
        <a:buFont typeface="Arial" pitchFamily="34" charset="0"/>
        <a:buChar char="•"/>
        <a:defRPr kumimoji="0" sz="1200" b="0" i="0" u="none" kern="1200" baseline="0">
          <a:solidFill>
            <a:srgbClr val="595959"/>
          </a:solidFill>
          <a:effectLst/>
          <a:latin typeface="Arial" pitchFamily="34" charset="0"/>
          <a:ea typeface="微软雅黑" panose="020b0503020204020204" pitchFamily="34" charset="-122"/>
          <a:cs typeface="+mn-cs"/>
        </a:defRPr>
      </a:lvl3pPr>
      <a:lvl4pPr marL="1200150" indent="-171450" algn="l" defTabSz="685800" rtl="0" eaLnBrk="0" fontAlgn="base" hangingPunct="0">
        <a:lnSpc>
          <a:spcPct val="130000"/>
        </a:lnSpc>
        <a:spcBef>
          <a:spcPct val="0"/>
        </a:spcBef>
        <a:spcAft>
          <a:spcPts val="750"/>
        </a:spcAft>
        <a:buClrTx/>
        <a:buSzTx/>
        <a:buFont typeface="Arial" pitchFamily="34" charset="0"/>
        <a:buChar char="•"/>
        <a:defRPr kumimoji="0" sz="1200" b="0" i="0" u="none" kern="1200" baseline="0">
          <a:solidFill>
            <a:srgbClr val="595959"/>
          </a:solidFill>
          <a:effectLst/>
          <a:latin typeface="Arial" pitchFamily="34" charset="0"/>
          <a:ea typeface="微软雅黑" panose="020b0503020204020204" pitchFamily="34" charset="-122"/>
          <a:cs typeface="+mn-cs"/>
        </a:defRPr>
      </a:lvl4pPr>
      <a:lvl5pPr marL="1543050" indent="-171450" algn="l" defTabSz="685800" rtl="0" eaLnBrk="0" fontAlgn="base" hangingPunct="0">
        <a:lnSpc>
          <a:spcPct val="130000"/>
        </a:lnSpc>
        <a:spcBef>
          <a:spcPct val="0"/>
        </a:spcBef>
        <a:spcAft>
          <a:spcPts val="750"/>
        </a:spcAft>
        <a:buClrTx/>
        <a:buSzTx/>
        <a:buFont typeface="Arial" pitchFamily="34" charset="0"/>
        <a:buChar char="•"/>
        <a:defRPr kumimoji="0" sz="1200" b="0" i="0" u="none" kern="1200" baseline="0">
          <a:solidFill>
            <a:srgbClr val="595959"/>
          </a:solidFill>
          <a:effectLst/>
          <a:latin typeface="Arial" pitchFamily="34" charset="0"/>
          <a:ea typeface="微软雅黑" panose="020b0503020204020204" pitchFamily="34" charset="-122"/>
          <a:cs typeface="+mn-cs"/>
        </a:defRPr>
      </a:lvl5pPr>
      <a:lvl6pPr marL="1885950" indent="-171450" algn="l" defTabSz="685800" rtl="0" eaLnBrk="1" latinLnBrk="0" hangingPunct="1">
        <a:lnSpc>
          <a:spcPct val="90000"/>
        </a:lnSpc>
        <a:spcBef>
          <a:spcPts val="375"/>
        </a:spcBef>
        <a:buFont typeface="Arial" pitchFamily="34" charset="0"/>
        <a:buChar char="•"/>
        <a:defRPr sz="140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itchFamily="34" charset="0"/>
        <a:buChar char="•"/>
        <a:defRPr sz="140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itchFamily="34" charset="0"/>
        <a:buChar char="•"/>
        <a:defRPr sz="140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itchFamily="34" charset="0"/>
        <a:buChar char="•"/>
        <a:defRPr sz="1400" kern="1200">
          <a:solidFill>
            <a:schemeClr val="tx1"/>
          </a:solidFill>
          <a:latin typeface="+mn-lt"/>
          <a:ea typeface="+mn-ea"/>
          <a:cs typeface="+mn-cs"/>
        </a:defRPr>
      </a:lvl9pPr>
    </p:bodyStyle>
    <p:otherStyle>
      <a:defPPr>
        <a:defRPr lang="zh-CN"/>
      </a:defPPr>
      <a:lvl1pPr marL="0" indent="0" algn="l" defTabSz="685800" rtl="0" eaLnBrk="1" fontAlgn="base" latinLnBrk="0" hangingPunct="1">
        <a:lnSpc>
          <a:spcPct val="100000"/>
        </a:lnSpc>
        <a:spcBef>
          <a:spcPct val="0"/>
        </a:spcBef>
        <a:spcAft>
          <a:spcPct val="0"/>
        </a:spcAft>
        <a:buClrTx/>
        <a:buSzTx/>
        <a:buFontTx/>
        <a:buNone/>
        <a:defRPr kumimoji="0" sz="1400" b="0" i="0" u="none" kern="1200" baseline="0">
          <a:solidFill>
            <a:schemeClr val="tx1"/>
          </a:solidFill>
          <a:effectLst/>
          <a:latin typeface="+mn-lt"/>
          <a:ea typeface="+mn-ea"/>
          <a:cs typeface="+mn-cs"/>
        </a:defRPr>
      </a:lvl1pPr>
      <a:lvl2pPr marL="342900" indent="0" algn="l" defTabSz="685800" rtl="0" eaLnBrk="1" fontAlgn="base" latinLnBrk="0" hangingPunct="1">
        <a:lnSpc>
          <a:spcPct val="100000"/>
        </a:lnSpc>
        <a:spcBef>
          <a:spcPct val="0"/>
        </a:spcBef>
        <a:spcAft>
          <a:spcPct val="0"/>
        </a:spcAft>
        <a:buClrTx/>
        <a:buSzTx/>
        <a:buFontTx/>
        <a:buNone/>
        <a:defRPr kumimoji="0" sz="1400" b="0" i="0" u="none" kern="1200" baseline="0">
          <a:solidFill>
            <a:schemeClr val="tx1"/>
          </a:solidFill>
          <a:effectLst/>
          <a:latin typeface="+mn-lt"/>
          <a:ea typeface="+mn-ea"/>
          <a:cs typeface="+mn-cs"/>
        </a:defRPr>
      </a:lvl2pPr>
      <a:lvl3pPr marL="685800" indent="0" algn="l" defTabSz="685800" rtl="0" eaLnBrk="1" fontAlgn="base" latinLnBrk="0" hangingPunct="1">
        <a:lnSpc>
          <a:spcPct val="100000"/>
        </a:lnSpc>
        <a:spcBef>
          <a:spcPct val="0"/>
        </a:spcBef>
        <a:spcAft>
          <a:spcPct val="0"/>
        </a:spcAft>
        <a:buClrTx/>
        <a:buSzTx/>
        <a:buFontTx/>
        <a:buNone/>
        <a:defRPr kumimoji="0" sz="1400" b="0" i="0" u="none" kern="1200" baseline="0">
          <a:solidFill>
            <a:schemeClr val="tx1"/>
          </a:solidFill>
          <a:effectLst/>
          <a:latin typeface="+mn-lt"/>
          <a:ea typeface="+mn-ea"/>
          <a:cs typeface="+mn-cs"/>
        </a:defRPr>
      </a:lvl3pPr>
      <a:lvl4pPr marL="1028700" indent="0" algn="l" defTabSz="685800" rtl="0" eaLnBrk="1" fontAlgn="base" latinLnBrk="0" hangingPunct="1">
        <a:lnSpc>
          <a:spcPct val="100000"/>
        </a:lnSpc>
        <a:spcBef>
          <a:spcPct val="0"/>
        </a:spcBef>
        <a:spcAft>
          <a:spcPct val="0"/>
        </a:spcAft>
        <a:buClrTx/>
        <a:buSzTx/>
        <a:buFontTx/>
        <a:buNone/>
        <a:defRPr kumimoji="0" sz="1400" b="0" i="0" u="none" kern="1200" baseline="0">
          <a:solidFill>
            <a:schemeClr val="tx1"/>
          </a:solidFill>
          <a:effectLst/>
          <a:latin typeface="+mn-lt"/>
          <a:ea typeface="+mn-ea"/>
          <a:cs typeface="+mn-cs"/>
        </a:defRPr>
      </a:lvl4pPr>
      <a:lvl5pPr marL="1371600" indent="0" algn="l" defTabSz="685800" rtl="0" eaLnBrk="1" fontAlgn="base" latinLnBrk="0" hangingPunct="1">
        <a:lnSpc>
          <a:spcPct val="100000"/>
        </a:lnSpc>
        <a:spcBef>
          <a:spcPct val="0"/>
        </a:spcBef>
        <a:spcAft>
          <a:spcPct val="0"/>
        </a:spcAft>
        <a:buClrTx/>
        <a:buSzTx/>
        <a:buFontTx/>
        <a:buNone/>
        <a:defRPr kumimoji="0" sz="1400" b="0" i="0" u="none" kern="1200" baseline="0">
          <a:solidFill>
            <a:schemeClr val="tx1"/>
          </a:solidFill>
          <a:effectLst/>
          <a:latin typeface="+mn-lt"/>
          <a:ea typeface="+mn-ea"/>
          <a:cs typeface="+mn-cs"/>
        </a:defRPr>
      </a:lvl5pPr>
      <a:lvl6pPr marL="1714500" algn="l" defTabSz="685800" rtl="0" eaLnBrk="1" latinLnBrk="0" hangingPunct="1">
        <a:defRPr sz="1400" kern="1200">
          <a:solidFill>
            <a:schemeClr val="tx1"/>
          </a:solidFill>
          <a:latin typeface="+mn-lt"/>
          <a:ea typeface="+mn-ea"/>
          <a:cs typeface="+mn-cs"/>
        </a:defRPr>
      </a:lvl6pPr>
      <a:lvl7pPr marL="2057400" algn="l" defTabSz="685800" rtl="0" eaLnBrk="1" latinLnBrk="0" hangingPunct="1">
        <a:defRPr sz="1400" kern="1200">
          <a:solidFill>
            <a:schemeClr val="tx1"/>
          </a:solidFill>
          <a:latin typeface="+mn-lt"/>
          <a:ea typeface="+mn-ea"/>
          <a:cs typeface="+mn-cs"/>
        </a:defRPr>
      </a:lvl7pPr>
      <a:lvl8pPr marL="2400300" algn="l" defTabSz="685800" rtl="0" eaLnBrk="1" latinLnBrk="0" hangingPunct="1">
        <a:defRPr sz="1400" kern="1200">
          <a:solidFill>
            <a:schemeClr val="tx1"/>
          </a:solidFill>
          <a:latin typeface="+mn-lt"/>
          <a:ea typeface="+mn-ea"/>
          <a:cs typeface="+mn-cs"/>
        </a:defRPr>
      </a:lvl8pPr>
      <a:lvl9pPr marL="2743200" algn="l" defTabSz="685800" rtl="0" eaLnBrk="1" latinLnBrk="0" hangingPunct="1">
        <a:defRPr sz="1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59.xml" /><Relationship Id="rId3" Type="http://schemas.openxmlformats.org/officeDocument/2006/relationships/image" Target="../media/image2.jpeg" /><Relationship Id="rId4" Type="http://schemas.openxmlformats.org/officeDocument/2006/relationships/tags" Target="../tags/tag160.xml" /><Relationship Id="rId5" Type="http://schemas.openxmlformats.org/officeDocument/2006/relationships/tags" Target="../tags/tag161.xml" /><Relationship Id="rId6" Type="http://schemas.openxmlformats.org/officeDocument/2006/relationships/tags" Target="../tags/tag16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tags" Target="../tags/tag163.xml" /><Relationship Id="rId3" Type="http://schemas.openxmlformats.org/officeDocument/2006/relationships/tags" Target="../tags/tag16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73.xml" /><Relationship Id="rId11" Type="http://schemas.openxmlformats.org/officeDocument/2006/relationships/tags" Target="../tags/tag174.xml" /><Relationship Id="rId12" Type="http://schemas.openxmlformats.org/officeDocument/2006/relationships/tags" Target="../tags/tag175.xml" /><Relationship Id="rId13" Type="http://schemas.openxmlformats.org/officeDocument/2006/relationships/tags" Target="../tags/tag176.xml" /><Relationship Id="rId14" Type="http://schemas.openxmlformats.org/officeDocument/2006/relationships/tags" Target="../tags/tag177.xml" /><Relationship Id="rId15" Type="http://schemas.openxmlformats.org/officeDocument/2006/relationships/tags" Target="../tags/tag178.xml" /><Relationship Id="rId16" Type="http://schemas.openxmlformats.org/officeDocument/2006/relationships/tags" Target="../tags/tag179.xml" /><Relationship Id="rId17" Type="http://schemas.openxmlformats.org/officeDocument/2006/relationships/tags" Target="../tags/tag180.xml" /><Relationship Id="rId18" Type="http://schemas.openxmlformats.org/officeDocument/2006/relationships/tags" Target="../tags/tag181.xml" /><Relationship Id="rId2" Type="http://schemas.openxmlformats.org/officeDocument/2006/relationships/tags" Target="../tags/tag165.xml" /><Relationship Id="rId3" Type="http://schemas.openxmlformats.org/officeDocument/2006/relationships/tags" Target="../tags/tag166.xml" /><Relationship Id="rId4" Type="http://schemas.openxmlformats.org/officeDocument/2006/relationships/tags" Target="../tags/tag167.xml" /><Relationship Id="rId5" Type="http://schemas.openxmlformats.org/officeDocument/2006/relationships/tags" Target="../tags/tag168.xml" /><Relationship Id="rId6" Type="http://schemas.openxmlformats.org/officeDocument/2006/relationships/tags" Target="../tags/tag169.xml" /><Relationship Id="rId7" Type="http://schemas.openxmlformats.org/officeDocument/2006/relationships/tags" Target="../tags/tag170.xml" /><Relationship Id="rId8" Type="http://schemas.openxmlformats.org/officeDocument/2006/relationships/tags" Target="../tags/tag171.xml" /><Relationship Id="rId9" Type="http://schemas.openxmlformats.org/officeDocument/2006/relationships/tags" Target="../tags/tag17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82.xml" /><Relationship Id="rId3" Type="http://schemas.openxmlformats.org/officeDocument/2006/relationships/tags" Target="../tags/tag183.xml" /><Relationship Id="rId4" Type="http://schemas.openxmlformats.org/officeDocument/2006/relationships/tags" Target="../tags/tag18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93.xml" /><Relationship Id="rId11" Type="http://schemas.openxmlformats.org/officeDocument/2006/relationships/tags" Target="../tags/tag194.xml" /><Relationship Id="rId12" Type="http://schemas.openxmlformats.org/officeDocument/2006/relationships/tags" Target="../tags/tag195.xml" /><Relationship Id="rId13" Type="http://schemas.openxmlformats.org/officeDocument/2006/relationships/tags" Target="../tags/tag196.xml" /><Relationship Id="rId14" Type="http://schemas.openxmlformats.org/officeDocument/2006/relationships/tags" Target="../tags/tag197.xml" /><Relationship Id="rId15" Type="http://schemas.openxmlformats.org/officeDocument/2006/relationships/tags" Target="../tags/tag198.xml" /><Relationship Id="rId2" Type="http://schemas.openxmlformats.org/officeDocument/2006/relationships/tags" Target="../tags/tag185.xml" /><Relationship Id="rId3" Type="http://schemas.openxmlformats.org/officeDocument/2006/relationships/tags" Target="../tags/tag186.xml" /><Relationship Id="rId4" Type="http://schemas.openxmlformats.org/officeDocument/2006/relationships/tags" Target="../tags/tag187.xml" /><Relationship Id="rId5" Type="http://schemas.openxmlformats.org/officeDocument/2006/relationships/tags" Target="../tags/tag188.xml" /><Relationship Id="rId6" Type="http://schemas.openxmlformats.org/officeDocument/2006/relationships/tags" Target="../tags/tag189.xml" /><Relationship Id="rId7" Type="http://schemas.openxmlformats.org/officeDocument/2006/relationships/tags" Target="../tags/tag190.xml" /><Relationship Id="rId8" Type="http://schemas.openxmlformats.org/officeDocument/2006/relationships/tags" Target="../tags/tag191.xml" /><Relationship Id="rId9" Type="http://schemas.openxmlformats.org/officeDocument/2006/relationships/tags" Target="../tags/tag19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99.xml" /><Relationship Id="rId3" Type="http://schemas.openxmlformats.org/officeDocument/2006/relationships/tags" Target="../tags/tag200.xml" /><Relationship Id="rId4" Type="http://schemas.openxmlformats.org/officeDocument/2006/relationships/tags" Target="../tags/tag20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02.xml" /><Relationship Id="rId3" Type="http://schemas.openxmlformats.org/officeDocument/2006/relationships/tags" Target="../tags/tag203.xml" /><Relationship Id="rId4" Type="http://schemas.openxmlformats.org/officeDocument/2006/relationships/tags" Target="../tags/tag204.xml" /><Relationship Id="rId5" Type="http://schemas.openxmlformats.org/officeDocument/2006/relationships/tags" Target="../tags/tag20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06.xml" /><Relationship Id="rId3" Type="http://schemas.openxmlformats.org/officeDocument/2006/relationships/tags" Target="../tags/tag207.xml" /><Relationship Id="rId4" Type="http://schemas.openxmlformats.org/officeDocument/2006/relationships/tags" Target="../tags/tag20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209.xml" /><Relationship Id="rId3" Type="http://schemas.openxmlformats.org/officeDocument/2006/relationships/tags" Target="../tags/tag210.xml" /><Relationship Id="rId4" Type="http://schemas.openxmlformats.org/officeDocument/2006/relationships/tags" Target="../tags/tag21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tags" Target="../tags/tag212.xml" /><Relationship Id="rId3" Type="http://schemas.openxmlformats.org/officeDocument/2006/relationships/tags" Target="../tags/tag2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214.xml" /><Relationship Id="rId3" Type="http://schemas.openxmlformats.org/officeDocument/2006/relationships/tags" Target="../tags/tag2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216.xml" /><Relationship Id="rId3" Type="http://schemas.openxmlformats.org/officeDocument/2006/relationships/tags" Target="../tags/tag217.xml" /><Relationship Id="rId4" Type="http://schemas.openxmlformats.org/officeDocument/2006/relationships/image" Target="../media/image3.png" /><Relationship Id="rId5" Type="http://schemas.openxmlformats.org/officeDocument/2006/relationships/tags" Target="../tags/tag2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219.xml" /><Relationship Id="rId3" Type="http://schemas.openxmlformats.org/officeDocument/2006/relationships/tags" Target="../tags/tag2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221.xml" /><Relationship Id="rId3" Type="http://schemas.openxmlformats.org/officeDocument/2006/relationships/tags" Target="../tags/tag222.xml" /><Relationship Id="rId4" Type="http://schemas.openxmlformats.org/officeDocument/2006/relationships/hyperlink" Target="https://d.book118.com/745204220113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100" name="图片 99"/>
          <p:cNvPicPr/>
          <p:nvPr>
            <p:custDataLst>
              <p:tags r:id="rId4"/>
            </p:custDataLst>
          </p:nvPr>
        </p:nvPicPr>
        <p:blipFill>
          <a:blip r:embed="rId3"/>
          <a:srcRect b="10802"/>
          <a:stretch>
            <a:fillRect/>
          </a:stretch>
        </p:blipFill>
        <p:spPr>
          <a:xfrm>
            <a:off x="0" y="0"/>
            <a:ext cx="3734435" cy="4587875"/>
          </a:xfrm>
          <a:prstGeom prst="rect">
            <a:avLst/>
          </a:prstGeom>
          <a:noFill/>
          <a:ln w="9525">
            <a:noFill/>
          </a:ln>
        </p:spPr>
      </p:pic>
      <p:sp>
        <p:nvSpPr>
          <p:cNvPr id="3" name="文本框 2"/>
          <p:cNvSpPr txBox="1"/>
          <p:nvPr>
            <p:custDataLst>
              <p:tags r:id="rId5"/>
            </p:custDataLst>
          </p:nvPr>
        </p:nvSpPr>
        <p:spPr>
          <a:xfrm>
            <a:off x="4730750" y="2570480"/>
            <a:ext cx="3634740" cy="521970"/>
          </a:xfrm>
          <a:prstGeom prst="rect">
            <a:avLst/>
          </a:prstGeom>
          <a:noFill/>
        </p:spPr>
        <p:txBody>
          <a:bodyPr wrap="square" rtlCol="0">
            <a:spAutoFit/>
          </a:bodyP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r>
              <a:rPr lang="zh-CN" altLang="en-US" sz="280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sym typeface="+mn-ea"/>
              </a:rPr>
              <a:t>第十课  推动认识发展</a:t>
            </a:r>
            <a:endParaRPr lang="zh-CN" altLang="en-US" sz="280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2" name="矩形 1"/>
          <p:cNvSpPr/>
          <p:nvPr>
            <p:custDataLst>
              <p:tags r:id="rId6"/>
            </p:custDataLst>
          </p:nvPr>
        </p:nvSpPr>
        <p:spPr>
          <a:xfrm>
            <a:off x="4716780" y="1347470"/>
            <a:ext cx="3183890" cy="521970"/>
          </a:xfrm>
          <a:prstGeom prst="rect">
            <a:avLst/>
          </a:prstGeom>
          <a:noFill/>
          <a:ln>
            <a:noFill/>
          </a:ln>
        </p:spPr>
        <p:txBody>
          <a:bodyPr wrap="none" rtlCol="0" anchor="t">
            <a:spAutoFit/>
          </a:bodyP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pPr algn="ctr"/>
            <a:r>
              <a:rPr lang="zh-CN" altLang="en-US" sz="2800" b="1">
                <a:ln w="22225">
                  <a:solidFill>
                    <a:schemeClr val="accent2"/>
                  </a:solidFill>
                  <a:prstDash val="solid"/>
                </a:ln>
                <a:solidFill>
                  <a:srgbClr val="FF0000"/>
                </a:solidFill>
                <a:effectLst/>
                <a:latin typeface="微软雅黑" panose="020b0503020204020204" pitchFamily="34" charset="-122"/>
                <a:ea typeface="微软雅黑" panose="020b0503020204020204" pitchFamily="34" charset="-122"/>
              </a:rPr>
              <a:t>一轮复习∙夯实基础</a:t>
            </a:r>
            <a:endParaRPr lang="zh-CN" altLang="en-US" sz="2800" b="1">
              <a:ln w="22225">
                <a:solidFill>
                  <a:schemeClr val="accent2"/>
                </a:solidFill>
                <a:prstDash val="solid"/>
              </a:ln>
              <a:solidFill>
                <a:srgbClr val="FF0000"/>
              </a:solidFill>
              <a:effectLst/>
              <a:latin typeface="微软雅黑" panose="020b0503020204020204" pitchFamily="34" charset="-122"/>
              <a:ea typeface="微软雅黑" panose="020b0503020204020204" pitchFamily="3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p:cNvSpPr txBox="1"/>
          <p:nvPr>
            <p:custDataLst>
              <p:tags r:id="rId3"/>
            </p:custDataLst>
          </p:nvPr>
        </p:nvSpPr>
        <p:spPr>
          <a:xfrm>
            <a:off x="2963704" y="2147888"/>
            <a:ext cx="3148013" cy="506730"/>
          </a:xfrm>
          <a:prstGeom prst="rect">
            <a:avLst/>
          </a:prstGeom>
          <a:solidFill>
            <a:schemeClr val="accent4">
              <a:lumMod val="20000"/>
              <a:lumOff val="80000"/>
            </a:schemeClr>
          </a:solidFill>
        </p:spPr>
        <p:txBody>
          <a:bodyPr wrap="square" rtlCol="0">
            <a:spAutoFit/>
          </a:bodyP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pPr algn="ctr"/>
            <a:r>
              <a:rPr lang="zh-CN" altLang="en-US" sz="2700" b="1">
                <a:latin typeface="微软雅黑" panose="020b0503020204020204" pitchFamily="34" charset="-122"/>
                <a:ea typeface="微软雅黑" panose="020b0503020204020204" pitchFamily="34" charset="-122"/>
              </a:rPr>
              <a:t>第一部分</a:t>
            </a:r>
            <a:r>
              <a:rPr lang="en-US" altLang="zh-CN" sz="2700" b="1">
                <a:latin typeface="微软雅黑" panose="020b0503020204020204" pitchFamily="34" charset="-122"/>
                <a:ea typeface="微软雅黑" panose="020b0503020204020204" pitchFamily="34" charset="-122"/>
              </a:rPr>
              <a:t>  </a:t>
            </a:r>
            <a:r>
              <a:rPr lang="zh-CN" altLang="en-US" sz="2700" b="1">
                <a:latin typeface="微软雅黑" panose="020b0503020204020204" pitchFamily="34" charset="-122"/>
                <a:ea typeface="微软雅黑" panose="020b0503020204020204" pitchFamily="34" charset="-122"/>
              </a:rPr>
              <a:t>考点梳理</a:t>
            </a:r>
            <a:endParaRPr lang="zh-CN" altLang="en-US" sz="2700" b="1">
              <a:latin typeface="微软雅黑" panose="020b0503020204020204" pitchFamily="34" charset="-122"/>
              <a:ea typeface="微软雅黑"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0" name="矩形 9"/>
          <p:cNvSpPr/>
          <p:nvPr>
            <p:custDataLst>
              <p:tags r:id="rId3"/>
            </p:custDataLst>
          </p:nvPr>
        </p:nvSpPr>
        <p:spPr>
          <a:xfrm>
            <a:off x="243364" y="124778"/>
            <a:ext cx="1562100" cy="506730"/>
          </a:xfrm>
          <a:prstGeom prst="rect">
            <a:avLst/>
          </a:prstGeom>
          <a:noFill/>
          <a:ln>
            <a:noFill/>
          </a:ln>
        </p:spPr>
        <p:txBody>
          <a:bodyPr wrap="none" rtlCol="0" anchor="t">
            <a:spAutoFit/>
          </a:bodyP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pPr algn="ctr"/>
            <a:r>
              <a:rPr lang="zh-CN" altLang="en-US" sz="2700" b="1">
                <a:ln w="6600">
                  <a:solidFill>
                    <a:schemeClr val="accent2"/>
                  </a:solidFill>
                  <a:prstDash val="solid"/>
                </a:ln>
                <a:solidFill>
                  <a:srgbClr val="FF0000"/>
                </a:solidFill>
                <a:effectLst>
                  <a:outerShdw dist="38100" dir="2700000" algn="tl" rotWithShape="0">
                    <a:schemeClr val="accent2"/>
                  </a:outerShdw>
                </a:effectLst>
                <a:latin typeface="楷体" panose="02010609060101010101" charset="-122"/>
                <a:ea typeface="楷体" panose="02010609060101010101" charset="-122"/>
              </a:rPr>
              <a:t>知识结构</a:t>
            </a:r>
            <a:endParaRPr lang="zh-CN" altLang="en-US" sz="2700" b="1">
              <a:ln w="6600">
                <a:solidFill>
                  <a:schemeClr val="accent2"/>
                </a:solidFill>
                <a:prstDash val="solid"/>
              </a:ln>
              <a:solidFill>
                <a:srgbClr val="FF0000"/>
              </a:solidFill>
              <a:effectLst>
                <a:outerShdw dist="38100" dir="2700000" algn="tl" rotWithShape="0">
                  <a:schemeClr val="accent2"/>
                </a:outerShdw>
              </a:effectLst>
              <a:latin typeface="楷体" panose="02010609060101010101" charset="-122"/>
              <a:ea typeface="楷体" panose="02010609060101010101" charset="-122"/>
            </a:endParaRPr>
          </a:p>
        </p:txBody>
      </p:sp>
      <p:sp>
        <p:nvSpPr>
          <p:cNvPr id="2" name="文本框 1"/>
          <p:cNvSpPr txBox="1"/>
          <p:nvPr>
            <p:custDataLst>
              <p:tags r:id="rId4"/>
            </p:custDataLst>
          </p:nvPr>
        </p:nvSpPr>
        <p:spPr>
          <a:xfrm>
            <a:off x="1381760" y="938530"/>
            <a:ext cx="490220" cy="3130550"/>
          </a:xfrm>
          <a:prstGeom prst="rect">
            <a:avLst/>
          </a:prstGeom>
          <a:noFill/>
        </p:spPr>
        <p:txBody>
          <a:bodyPr vert="eaVert" wrap="square" rtlCol="0">
            <a:spAutoFit/>
          </a:bodyP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pPr algn="ctr"/>
            <a:r>
              <a:rPr lang="zh-CN" altLang="en-US" sz="2000" b="1">
                <a:solidFill>
                  <a:srgbClr val="FF0000"/>
                </a:solidFill>
                <a:latin typeface="微软雅黑" panose="020b0503020204020204" pitchFamily="34" charset="-122"/>
                <a:ea typeface="微软雅黑" panose="020b0503020204020204" pitchFamily="34" charset="-122"/>
              </a:rPr>
              <a:t>一、不作简单肯定或否定</a:t>
            </a:r>
            <a:endParaRPr lang="zh-CN" altLang="en-US" sz="2000" b="1">
              <a:solidFill>
                <a:srgbClr val="FF0000"/>
              </a:solidFill>
              <a:latin typeface="微软雅黑" panose="020b0503020204020204" pitchFamily="34" charset="-122"/>
              <a:ea typeface="微软雅黑" panose="020b0503020204020204" pitchFamily="34" charset="-122"/>
            </a:endParaRPr>
          </a:p>
        </p:txBody>
      </p:sp>
      <p:sp>
        <p:nvSpPr>
          <p:cNvPr id="3" name="左大括号 2"/>
          <p:cNvSpPr/>
          <p:nvPr>
            <p:custDataLst>
              <p:tags r:id="rId5"/>
            </p:custDataLst>
          </p:nvPr>
        </p:nvSpPr>
        <p:spPr>
          <a:xfrm>
            <a:off x="1979930" y="1562100"/>
            <a:ext cx="374650" cy="1881505"/>
          </a:xfrm>
          <a:prstGeom prst="leftBrace">
            <a:avLst>
              <a:gd name="adj1" fmla="val 8333"/>
              <a:gd name="adj2" fmla="val 50022"/>
            </a:avLst>
          </a:prstGeom>
          <a:ln w="28575">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9pPr>
          </a:lstStyle>
          <a:p>
            <a:pPr algn="ctr"/>
            <a:endParaRPr lang="zh-CN" altLang="en-US" sz="1050" b="1"/>
          </a:p>
        </p:txBody>
      </p:sp>
      <p:sp>
        <p:nvSpPr>
          <p:cNvPr id="15" name="文本框 14"/>
          <p:cNvSpPr txBox="1"/>
          <p:nvPr>
            <p:custDataLst>
              <p:tags r:id="rId6"/>
            </p:custDataLst>
          </p:nvPr>
        </p:nvSpPr>
        <p:spPr>
          <a:xfrm>
            <a:off x="2197100" y="2209165"/>
            <a:ext cx="1360170" cy="368300"/>
          </a:xfrm>
          <a:prstGeom prst="rect">
            <a:avLst/>
          </a:prstGeom>
          <a:noFill/>
        </p:spPr>
        <p:txBody>
          <a:bodyPr wrap="square" rtlCol="0">
            <a:spAutoFit/>
          </a:bodyP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pPr algn="ctr"/>
            <a:r>
              <a:rPr lang="zh-CN" altLang="en-US" sz="1800" b="1">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rPr>
              <a:t>否定方面</a:t>
            </a:r>
            <a:endParaRPr lang="zh-CN" altLang="en-US" sz="1800" b="1">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16" name="左大括号 15"/>
          <p:cNvSpPr/>
          <p:nvPr>
            <p:custDataLst>
              <p:tags r:id="rId7"/>
            </p:custDataLst>
          </p:nvPr>
        </p:nvSpPr>
        <p:spPr>
          <a:xfrm>
            <a:off x="3621405" y="2042795"/>
            <a:ext cx="157480" cy="691515"/>
          </a:xfrm>
          <a:prstGeom prst="leftBrace">
            <a:avLst/>
          </a:prstGeom>
          <a:ln w="28575"/>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9pPr>
          </a:lstStyle>
          <a:p>
            <a:pPr algn="ctr"/>
            <a:endParaRPr lang="zh-CN" altLang="en-US" sz="1050" b="1"/>
          </a:p>
        </p:txBody>
      </p:sp>
      <p:sp>
        <p:nvSpPr>
          <p:cNvPr id="20" name="左大括号 19"/>
          <p:cNvSpPr/>
          <p:nvPr>
            <p:custDataLst>
              <p:tags r:id="rId8"/>
            </p:custDataLst>
          </p:nvPr>
        </p:nvSpPr>
        <p:spPr>
          <a:xfrm>
            <a:off x="4211955" y="2940685"/>
            <a:ext cx="111760" cy="661035"/>
          </a:xfrm>
          <a:prstGeom prst="leftBrace">
            <a:avLst/>
          </a:prstGeom>
          <a:ln w="28575"/>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9pPr>
          </a:lstStyle>
          <a:p>
            <a:pPr algn="ctr"/>
            <a:endParaRPr lang="zh-CN" altLang="en-US" sz="1050" b="1"/>
          </a:p>
        </p:txBody>
      </p:sp>
      <p:sp>
        <p:nvSpPr>
          <p:cNvPr id="21" name="文本框 20"/>
          <p:cNvSpPr txBox="1"/>
          <p:nvPr>
            <p:custDataLst>
              <p:tags r:id="rId9"/>
            </p:custDataLst>
          </p:nvPr>
        </p:nvSpPr>
        <p:spPr>
          <a:xfrm>
            <a:off x="3780155" y="1919605"/>
            <a:ext cx="2292350" cy="829945"/>
          </a:xfrm>
          <a:prstGeom prst="rect">
            <a:avLst/>
          </a:prstGeom>
          <a:noFill/>
        </p:spPr>
        <p:txBody>
          <a:bodyPr wrap="square" rtlCol="0">
            <a:spAutoFit/>
          </a:bodyP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pPr algn="l" fontAlgn="auto">
              <a:lnSpc>
                <a:spcPct val="150000"/>
              </a:lnSpc>
              <a:buClrTx/>
              <a:buSzTx/>
              <a:buFontTx/>
            </a:pPr>
            <a:r>
              <a:rPr lang="zh-CN" altLang="en-US" sz="1600">
                <a:solidFill>
                  <a:schemeClr val="tx1"/>
                </a:solidFill>
                <a:latin typeface="微软雅黑" panose="020b0503020204020204" pitchFamily="34" charset="-122"/>
                <a:ea typeface="微软雅黑" panose="020b0503020204020204" pitchFamily="34" charset="-122"/>
                <a:sym typeface="+mn-ea"/>
              </a:rPr>
              <a:t>促使该事物灭亡的方面</a:t>
            </a:r>
            <a:endParaRPr lang="zh-CN" altLang="en-US" sz="1600">
              <a:solidFill>
                <a:schemeClr val="tx1"/>
              </a:solidFill>
              <a:latin typeface="微软雅黑" panose="020b0503020204020204" pitchFamily="34" charset="-122"/>
              <a:ea typeface="微软雅黑" panose="020b0503020204020204" pitchFamily="34" charset="-122"/>
              <a:sym typeface="+mn-ea"/>
            </a:endParaRPr>
          </a:p>
          <a:p>
            <a:pPr algn="l" fontAlgn="auto">
              <a:lnSpc>
                <a:spcPct val="150000"/>
              </a:lnSpc>
              <a:buClrTx/>
              <a:buSzTx/>
              <a:buFontTx/>
            </a:pPr>
            <a:r>
              <a:rPr lang="zh-CN" altLang="en-US" sz="1600">
                <a:solidFill>
                  <a:schemeClr val="tx1"/>
                </a:solidFill>
                <a:latin typeface="微软雅黑" panose="020b0503020204020204" pitchFamily="34" charset="-122"/>
                <a:ea typeface="微软雅黑" panose="020b0503020204020204" pitchFamily="34" charset="-122"/>
                <a:sym typeface="+mn-ea"/>
              </a:rPr>
              <a:t>对旧矛盾统一体的否定</a:t>
            </a:r>
            <a:endParaRPr lang="zh-CN" altLang="en-US" sz="1600">
              <a:solidFill>
                <a:schemeClr val="tx1"/>
              </a:solidFill>
              <a:latin typeface="微软雅黑" panose="020b0503020204020204" pitchFamily="34" charset="-122"/>
              <a:ea typeface="微软雅黑" panose="020b0503020204020204" pitchFamily="34" charset="-122"/>
              <a:sym typeface="+mn-ea"/>
            </a:endParaRPr>
          </a:p>
        </p:txBody>
      </p:sp>
      <p:sp>
        <p:nvSpPr>
          <p:cNvPr id="17" name="文本框 16"/>
          <p:cNvSpPr txBox="1"/>
          <p:nvPr>
            <p:custDataLst>
              <p:tags r:id="rId10"/>
            </p:custDataLst>
          </p:nvPr>
        </p:nvSpPr>
        <p:spPr>
          <a:xfrm>
            <a:off x="2256790" y="2956560"/>
            <a:ext cx="1955165" cy="645160"/>
          </a:xfrm>
          <a:prstGeom prst="rect">
            <a:avLst/>
          </a:prstGeom>
          <a:noFill/>
        </p:spPr>
        <p:txBody>
          <a:bodyPr wrap="square" rtlCol="0">
            <a:spAutoFit/>
          </a:bodyP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pPr algn="ctr" fontAlgn="auto">
              <a:lnSpc>
                <a:spcPct val="100000"/>
              </a:lnSpc>
            </a:pPr>
            <a:r>
              <a:rPr sz="1800" b="1" spc="60">
                <a:solidFill>
                  <a:srgbClr val="FF0000"/>
                </a:solidFill>
                <a:latin typeface="微软雅黑" panose="020b0503020204020204" pitchFamily="34" charset="-122"/>
                <a:ea typeface="微软雅黑" panose="020b0503020204020204" pitchFamily="34" charset="-122"/>
                <a:sym typeface="+mn-ea"/>
              </a:rPr>
              <a:t>肯定方面与否定方面的辩证关系</a:t>
            </a:r>
            <a:endParaRPr sz="1800" b="1" spc="60">
              <a:solidFill>
                <a:srgbClr val="FF0000"/>
              </a:solidFill>
              <a:latin typeface="微软雅黑" panose="020b0503020204020204" pitchFamily="34" charset="-122"/>
              <a:ea typeface="微软雅黑" panose="020b0503020204020204" pitchFamily="34" charset="-122"/>
              <a:sym typeface="+mn-ea"/>
            </a:endParaRPr>
          </a:p>
        </p:txBody>
      </p:sp>
      <p:sp>
        <p:nvSpPr>
          <p:cNvPr id="11" name="文本框 10"/>
          <p:cNvSpPr txBox="1"/>
          <p:nvPr>
            <p:custDataLst>
              <p:tags r:id="rId11"/>
            </p:custDataLst>
          </p:nvPr>
        </p:nvSpPr>
        <p:spPr>
          <a:xfrm>
            <a:off x="4356100" y="2858135"/>
            <a:ext cx="646430" cy="337185"/>
          </a:xfrm>
          <a:prstGeom prst="rect">
            <a:avLst/>
          </a:prstGeom>
          <a:noFill/>
        </p:spPr>
        <p:txBody>
          <a:bodyPr wrap="square" rtlCol="0">
            <a:spAutoFit/>
          </a:bodyP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pPr fontAlgn="auto">
              <a:lnSpc>
                <a:spcPct val="100000"/>
              </a:lnSpc>
            </a:pPr>
            <a:r>
              <a:rPr lang="zh-CN" altLang="en-US" sz="1600" b="1">
                <a:latin typeface="微软雅黑" panose="020b0503020204020204" pitchFamily="34" charset="-122"/>
                <a:ea typeface="微软雅黑" panose="020b0503020204020204" pitchFamily="34" charset="-122"/>
                <a:sym typeface="+mn-ea"/>
              </a:rPr>
              <a:t>对立</a:t>
            </a:r>
            <a:endParaRPr lang="zh-CN" altLang="en-US" sz="1600" b="1">
              <a:latin typeface="微软雅黑" panose="020b0503020204020204" pitchFamily="34" charset="-122"/>
              <a:ea typeface="微软雅黑" panose="020b0503020204020204" pitchFamily="34" charset="-122"/>
              <a:sym typeface="+mn-ea"/>
            </a:endParaRPr>
          </a:p>
        </p:txBody>
      </p:sp>
      <p:sp>
        <p:nvSpPr>
          <p:cNvPr id="4" name="文本框 3"/>
          <p:cNvSpPr txBox="1"/>
          <p:nvPr>
            <p:custDataLst>
              <p:tags r:id="rId12"/>
            </p:custDataLst>
          </p:nvPr>
        </p:nvSpPr>
        <p:spPr>
          <a:xfrm>
            <a:off x="2180590" y="1403350"/>
            <a:ext cx="1360170" cy="368300"/>
          </a:xfrm>
          <a:prstGeom prst="rect">
            <a:avLst/>
          </a:prstGeom>
          <a:noFill/>
        </p:spPr>
        <p:txBody>
          <a:bodyPr wrap="square" rtlCol="0">
            <a:spAutoFit/>
          </a:bodyP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pPr algn="ctr"/>
            <a:r>
              <a:rPr lang="zh-CN" altLang="en-US" sz="1800" b="1">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rPr>
              <a:t>肯定方面</a:t>
            </a:r>
            <a:endParaRPr lang="zh-CN" altLang="en-US" sz="1800" b="1">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5" name="左大括号 4"/>
          <p:cNvSpPr/>
          <p:nvPr>
            <p:custDataLst>
              <p:tags r:id="rId13"/>
            </p:custDataLst>
          </p:nvPr>
        </p:nvSpPr>
        <p:spPr>
          <a:xfrm>
            <a:off x="3604895" y="1236980"/>
            <a:ext cx="157480" cy="691515"/>
          </a:xfrm>
          <a:prstGeom prst="leftBrace">
            <a:avLst/>
          </a:prstGeom>
          <a:ln w="28575"/>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9pPr>
          </a:lstStyle>
          <a:p>
            <a:pPr algn="ctr"/>
            <a:endParaRPr lang="zh-CN" altLang="en-US" sz="1050" b="1"/>
          </a:p>
        </p:txBody>
      </p:sp>
      <p:sp>
        <p:nvSpPr>
          <p:cNvPr id="6" name="文本框 5"/>
          <p:cNvSpPr txBox="1"/>
          <p:nvPr>
            <p:custDataLst>
              <p:tags r:id="rId14"/>
            </p:custDataLst>
          </p:nvPr>
        </p:nvSpPr>
        <p:spPr>
          <a:xfrm>
            <a:off x="3763645" y="1113790"/>
            <a:ext cx="2823845" cy="829945"/>
          </a:xfrm>
          <a:prstGeom prst="rect">
            <a:avLst/>
          </a:prstGeom>
          <a:noFill/>
        </p:spPr>
        <p:txBody>
          <a:bodyPr wrap="square" rtlCol="0">
            <a:spAutoFit/>
          </a:bodyP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pPr algn="l" fontAlgn="auto">
              <a:lnSpc>
                <a:spcPct val="150000"/>
              </a:lnSpc>
              <a:buClrTx/>
              <a:buSzTx/>
              <a:buFontTx/>
            </a:pPr>
            <a:r>
              <a:rPr lang="zh-CN" altLang="en-US" sz="1600">
                <a:solidFill>
                  <a:schemeClr val="tx1"/>
                </a:solidFill>
                <a:latin typeface="微软雅黑" panose="020b0503020204020204" pitchFamily="34" charset="-122"/>
                <a:ea typeface="微软雅黑" panose="020b0503020204020204" pitchFamily="34" charset="-122"/>
                <a:sym typeface="+mn-ea"/>
              </a:rPr>
              <a:t>事物保持自身存在的方面</a:t>
            </a:r>
            <a:endParaRPr lang="zh-CN" altLang="en-US" sz="1600">
              <a:solidFill>
                <a:schemeClr val="tx1"/>
              </a:solidFill>
              <a:latin typeface="微软雅黑" panose="020b0503020204020204" pitchFamily="34" charset="-122"/>
              <a:ea typeface="微软雅黑" panose="020b0503020204020204" pitchFamily="34" charset="-122"/>
              <a:sym typeface="+mn-ea"/>
            </a:endParaRPr>
          </a:p>
          <a:p>
            <a:pPr algn="l" fontAlgn="auto">
              <a:lnSpc>
                <a:spcPct val="150000"/>
              </a:lnSpc>
              <a:buClrTx/>
              <a:buSzTx/>
              <a:buFontTx/>
            </a:pPr>
            <a:r>
              <a:rPr lang="zh-CN" altLang="en-US" sz="1600">
                <a:solidFill>
                  <a:schemeClr val="tx1"/>
                </a:solidFill>
                <a:latin typeface="微软雅黑" panose="020b0503020204020204" pitchFamily="34" charset="-122"/>
                <a:ea typeface="微软雅黑" panose="020b0503020204020204" pitchFamily="34" charset="-122"/>
                <a:sym typeface="+mn-ea"/>
              </a:rPr>
              <a:t>对合理因素的肯定与保留</a:t>
            </a:r>
            <a:endParaRPr lang="zh-CN" altLang="en-US" sz="1600">
              <a:solidFill>
                <a:schemeClr val="tx1"/>
              </a:solidFill>
              <a:latin typeface="微软雅黑" panose="020b0503020204020204" pitchFamily="34" charset="-122"/>
              <a:ea typeface="微软雅黑" panose="020b0503020204020204" pitchFamily="34" charset="-122"/>
              <a:sym typeface="+mn-ea"/>
            </a:endParaRPr>
          </a:p>
        </p:txBody>
      </p:sp>
      <p:sp>
        <p:nvSpPr>
          <p:cNvPr id="7" name="文本框 6"/>
          <p:cNvSpPr txBox="1"/>
          <p:nvPr>
            <p:custDataLst>
              <p:tags r:id="rId15"/>
            </p:custDataLst>
          </p:nvPr>
        </p:nvSpPr>
        <p:spPr>
          <a:xfrm>
            <a:off x="4339590" y="3272155"/>
            <a:ext cx="646430" cy="337185"/>
          </a:xfrm>
          <a:prstGeom prst="rect">
            <a:avLst/>
          </a:prstGeom>
          <a:noFill/>
        </p:spPr>
        <p:txBody>
          <a:bodyPr wrap="square" rtlCol="0">
            <a:spAutoFit/>
          </a:bodyP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pPr fontAlgn="auto">
              <a:lnSpc>
                <a:spcPct val="100000"/>
              </a:lnSpc>
            </a:pPr>
            <a:r>
              <a:rPr lang="zh-CN" altLang="en-US" sz="1600" b="1">
                <a:latin typeface="微软雅黑" panose="020b0503020204020204" pitchFamily="34" charset="-122"/>
                <a:ea typeface="微软雅黑" panose="020b0503020204020204" pitchFamily="34" charset="-122"/>
                <a:sym typeface="+mn-ea"/>
              </a:rPr>
              <a:t>统一</a:t>
            </a:r>
            <a:endParaRPr lang="zh-CN" altLang="en-US" sz="1600" b="1">
              <a:latin typeface="微软雅黑" panose="020b0503020204020204" pitchFamily="34" charset="-122"/>
              <a:ea typeface="微软雅黑" panose="020b0503020204020204" pitchFamily="34" charset="-122"/>
              <a:sym typeface="+mn-ea"/>
            </a:endParaRPr>
          </a:p>
        </p:txBody>
      </p:sp>
      <p:sp>
        <p:nvSpPr>
          <p:cNvPr id="8" name="左大括号 7"/>
          <p:cNvSpPr/>
          <p:nvPr>
            <p:custDataLst>
              <p:tags r:id="rId16"/>
            </p:custDataLst>
          </p:nvPr>
        </p:nvSpPr>
        <p:spPr>
          <a:xfrm>
            <a:off x="5034915" y="3110230"/>
            <a:ext cx="111760" cy="661035"/>
          </a:xfrm>
          <a:prstGeom prst="leftBrace">
            <a:avLst/>
          </a:prstGeom>
          <a:ln w="28575"/>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9pPr>
          </a:lstStyle>
          <a:p>
            <a:pPr algn="ctr"/>
            <a:endParaRPr lang="zh-CN" altLang="en-US" sz="1050" b="1"/>
          </a:p>
        </p:txBody>
      </p:sp>
      <p:sp>
        <p:nvSpPr>
          <p:cNvPr id="9" name="文本框 8"/>
          <p:cNvSpPr txBox="1"/>
          <p:nvPr>
            <p:custDataLst>
              <p:tags r:id="rId17"/>
            </p:custDataLst>
          </p:nvPr>
        </p:nvSpPr>
        <p:spPr>
          <a:xfrm>
            <a:off x="5126990" y="2984500"/>
            <a:ext cx="2292350" cy="829945"/>
          </a:xfrm>
          <a:prstGeom prst="rect">
            <a:avLst/>
          </a:prstGeom>
          <a:noFill/>
        </p:spPr>
        <p:txBody>
          <a:bodyPr wrap="square" rtlCol="0">
            <a:spAutoFit/>
          </a:bodyP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pPr algn="l" fontAlgn="auto">
              <a:lnSpc>
                <a:spcPct val="150000"/>
              </a:lnSpc>
              <a:buClrTx/>
              <a:buSzTx/>
              <a:buFontTx/>
            </a:pPr>
            <a:r>
              <a:rPr lang="zh-CN" altLang="en-US" sz="1600">
                <a:solidFill>
                  <a:schemeClr val="tx1"/>
                </a:solidFill>
                <a:latin typeface="微软雅黑" panose="020b0503020204020204" pitchFamily="34" charset="-122"/>
                <a:ea typeface="微软雅黑" panose="020b0503020204020204" pitchFamily="34" charset="-122"/>
                <a:sym typeface="+mn-ea"/>
              </a:rPr>
              <a:t>肯定中包含否定</a:t>
            </a:r>
            <a:endParaRPr lang="zh-CN" altLang="en-US" sz="1600">
              <a:solidFill>
                <a:schemeClr val="tx1"/>
              </a:solidFill>
              <a:latin typeface="微软雅黑" panose="020b0503020204020204" pitchFamily="34" charset="-122"/>
              <a:ea typeface="微软雅黑" panose="020b0503020204020204" pitchFamily="34" charset="-122"/>
              <a:sym typeface="+mn-ea"/>
            </a:endParaRPr>
          </a:p>
          <a:p>
            <a:pPr algn="l" fontAlgn="auto">
              <a:lnSpc>
                <a:spcPct val="150000"/>
              </a:lnSpc>
              <a:buClrTx/>
              <a:buSzTx/>
              <a:buFontTx/>
            </a:pPr>
            <a:r>
              <a:rPr lang="zh-CN" altLang="en-US" sz="1600">
                <a:solidFill>
                  <a:schemeClr val="tx1"/>
                </a:solidFill>
                <a:latin typeface="微软雅黑" panose="020b0503020204020204" pitchFamily="34" charset="-122"/>
                <a:ea typeface="微软雅黑" panose="020b0503020204020204" pitchFamily="34" charset="-122"/>
                <a:sym typeface="+mn-ea"/>
              </a:rPr>
              <a:t>否定中包含肯定</a:t>
            </a:r>
            <a:endParaRPr lang="zh-CN" altLang="en-US" sz="1600">
              <a:solidFill>
                <a:schemeClr val="tx1"/>
              </a:solidFill>
              <a:latin typeface="微软雅黑" panose="020b0503020204020204" pitchFamily="34" charset="-122"/>
              <a:ea typeface="微软雅黑" panose="020b0503020204020204" pitchFamily="34" charset="-122"/>
              <a:sym typeface="+mn-ea"/>
            </a:endParaRPr>
          </a:p>
        </p:txBody>
      </p:sp>
    </p:spTree>
    <p:custDataLst>
      <p:tags r:id="rId18"/>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aphicFrame>
        <p:nvGraphicFramePr>
          <p:cNvPr id="2" name="表格 1"/>
          <p:cNvGraphicFramePr>
            <a:graphicFrameLocks noGrp="1"/>
          </p:cNvGraphicFramePr>
          <p:nvPr>
            <p:custDataLst>
              <p:tags r:id="rId3"/>
            </p:custDataLst>
          </p:nvPr>
        </p:nvGraphicFramePr>
        <p:xfrm>
          <a:off x="504190" y="267970"/>
          <a:ext cx="8116570" cy="3999230"/>
        </p:xfrm>
        <a:graphic>
          <a:graphicData uri="http://schemas.openxmlformats.org/drawingml/2006/table">
            <a:tbl>
              <a:tblPr/>
              <a:tblGrid>
                <a:gridCol w="1389380"/>
                <a:gridCol w="6727190"/>
              </a:tblGrid>
              <a:tr h="754380">
                <a:tc>
                  <a:txBody>
                    <a:bodyPr vert="horz" wrap="square"/>
                    <a:lstStyle/>
                    <a:p>
                      <a:pPr>
                        <a:lnSpc>
                          <a:spcPts val="1980"/>
                        </a:lnSpc>
                        <a:buNone/>
                      </a:pPr>
                      <a:r>
                        <a:rPr lang="en-US" sz="1400" b="1">
                          <a:solidFill>
                            <a:srgbClr val="FF0000"/>
                          </a:solidFill>
                          <a:latin typeface="微软雅黑" panose="020b0503020204020204" pitchFamily="34" charset="-122"/>
                          <a:ea typeface="微软雅黑" panose="020b0503020204020204" pitchFamily="34" charset="-122"/>
                          <a:cs typeface="宋体" panose="02010600030101010101" pitchFamily="2" charset="-122"/>
                        </a:rPr>
                        <a:t>任何事物内部都包含着肯定与否定两个方面</a:t>
                      </a:r>
                      <a:endParaRPr lang="en-US" altLang="en-US" sz="1400" b="1">
                        <a:solidFill>
                          <a:srgbClr val="FF0000"/>
                        </a:solidFill>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a:lnSpc>
                          <a:spcPts val="1980"/>
                        </a:lnSpc>
                        <a:buNone/>
                      </a:pPr>
                      <a:r>
                        <a:rPr lang="en-US" sz="1400" b="1">
                          <a:latin typeface="微软雅黑" panose="020b0503020204020204" pitchFamily="34" charset="-122"/>
                          <a:ea typeface="微软雅黑" panose="020b0503020204020204" pitchFamily="34" charset="-122"/>
                          <a:cs typeface="微软雅黑" panose="020b0503020204020204" pitchFamily="34" charset="-122"/>
                        </a:rPr>
                        <a:t>⑴</a:t>
                      </a:r>
                      <a:r>
                        <a:rPr lang="en-US" sz="140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rPr>
                        <a:t>肯定方面</a:t>
                      </a:r>
                      <a:r>
                        <a:rPr lang="en-US" sz="1400" b="1">
                          <a:latin typeface="微软雅黑" panose="020b0503020204020204" pitchFamily="34" charset="-122"/>
                          <a:ea typeface="微软雅黑" panose="020b0503020204020204" pitchFamily="34" charset="-122"/>
                          <a:cs typeface="微软雅黑" panose="020b0503020204020204" pitchFamily="34" charset="-122"/>
                        </a:rPr>
                        <a:t>是事物保持自身存在的方面，即肯定这一事物为它自身的方面。</a:t>
                      </a:r>
                      <a:endParaRPr lang="en-US" sz="1400" b="1">
                        <a:latin typeface="微软雅黑" panose="020b0503020204020204" pitchFamily="34" charset="-122"/>
                        <a:ea typeface="微软雅黑" panose="020b0503020204020204" pitchFamily="34" charset="-122"/>
                        <a:cs typeface="微软雅黑" panose="020b0503020204020204" pitchFamily="34" charset="-122"/>
                      </a:endParaRPr>
                    </a:p>
                    <a:p>
                      <a:pPr>
                        <a:lnSpc>
                          <a:spcPts val="1980"/>
                        </a:lnSpc>
                        <a:buNone/>
                      </a:pPr>
                      <a:r>
                        <a:rPr lang="en-US" sz="1400" b="1">
                          <a:latin typeface="微软雅黑" panose="020b0503020204020204" pitchFamily="34" charset="-122"/>
                          <a:ea typeface="微软雅黑" panose="020b0503020204020204" pitchFamily="34" charset="-122"/>
                          <a:cs typeface="微软雅黑" panose="020b0503020204020204" pitchFamily="34" charset="-122"/>
                        </a:rPr>
                        <a:t>⑵</a:t>
                      </a:r>
                      <a:r>
                        <a:rPr lang="en-US" sz="140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rPr>
                        <a:t>否定方面</a:t>
                      </a:r>
                      <a:r>
                        <a:rPr lang="en-US" sz="1400" b="1">
                          <a:latin typeface="微软雅黑" panose="020b0503020204020204" pitchFamily="34" charset="-122"/>
                          <a:ea typeface="微软雅黑" panose="020b0503020204020204" pitchFamily="34" charset="-122"/>
                          <a:cs typeface="微软雅黑" panose="020b0503020204020204" pitchFamily="34" charset="-122"/>
                        </a:rPr>
                        <a:t>是促使该事物灭亡的方面，即促使它转化为他事物的方面。 </a:t>
                      </a:r>
                      <a:endParaRPr lang="en-US" altLang="en-US" sz="1400" b="1">
                        <a:latin typeface="微软雅黑" panose="020b0503020204020204" pitchFamily="34" charset="-122"/>
                        <a:ea typeface="微软雅黑" panose="020b0503020204020204" pitchFamily="34" charset="-122"/>
                        <a:cs typeface="微软雅黑" panose="020b0503020204020204" pitchFamily="34"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1920240">
                <a:tc>
                  <a:txBody>
                    <a:bodyPr vert="horz" wrap="square"/>
                    <a:lstStyle/>
                    <a:p>
                      <a:pPr>
                        <a:lnSpc>
                          <a:spcPts val="1980"/>
                        </a:lnSpc>
                        <a:buNone/>
                      </a:pPr>
                      <a:r>
                        <a:rPr lang="en-US" sz="1400" b="1">
                          <a:solidFill>
                            <a:srgbClr val="FF0000"/>
                          </a:solidFill>
                          <a:latin typeface="微软雅黑" panose="020b0503020204020204" pitchFamily="34" charset="-122"/>
                          <a:ea typeface="微软雅黑" panose="020b0503020204020204" pitchFamily="34" charset="-122"/>
                          <a:cs typeface="宋体" panose="02010600030101010101" pitchFamily="2" charset="-122"/>
                        </a:rPr>
                        <a:t>肯定方面与否定方面的辩证关系</a:t>
                      </a:r>
                      <a:endParaRPr lang="en-US" altLang="en-US" sz="1400" b="1">
                        <a:solidFill>
                          <a:srgbClr val="FF0000"/>
                        </a:solidFill>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a:lnSpc>
                          <a:spcPts val="1980"/>
                        </a:lnSpc>
                        <a:buNone/>
                      </a:pPr>
                      <a:r>
                        <a:rPr lang="en-US" sz="1400" b="1">
                          <a:latin typeface="微软雅黑" panose="020b0503020204020204" pitchFamily="34" charset="-122"/>
                          <a:ea typeface="微软雅黑" panose="020b0503020204020204" pitchFamily="34" charset="-122"/>
                          <a:cs typeface="微软雅黑" panose="020b0503020204020204" pitchFamily="34" charset="-122"/>
                        </a:rPr>
                        <a:t>(1)</a:t>
                      </a:r>
                      <a:r>
                        <a:rPr lang="en-US" sz="140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rPr>
                        <a:t>事物内部的肯定方面与否定方面是对立的</a:t>
                      </a:r>
                      <a:r>
                        <a:rPr lang="en-US" sz="1400" b="1">
                          <a:latin typeface="微软雅黑" panose="020b0503020204020204" pitchFamily="34" charset="-122"/>
                          <a:ea typeface="微软雅黑" panose="020b0503020204020204" pitchFamily="34" charset="-122"/>
                          <a:cs typeface="微软雅黑" panose="020b0503020204020204" pitchFamily="34" charset="-122"/>
                        </a:rPr>
                        <a:t>。肯定方面维持着事物的质的规定性，当肯定方面处于优势时，事物就会保持其原有的性质和自身的存在；当否定方面在事物发展中取得支配地位时，事物就会改变自己的根本性质，实现对自身的否定。</a:t>
                      </a:r>
                      <a:endParaRPr lang="en-US" sz="1400" b="1">
                        <a:latin typeface="微软雅黑" panose="020b0503020204020204" pitchFamily="34" charset="-122"/>
                        <a:ea typeface="微软雅黑" panose="020b0503020204020204" pitchFamily="34" charset="-122"/>
                        <a:cs typeface="微软雅黑" panose="020b0503020204020204" pitchFamily="34" charset="-122"/>
                      </a:endParaRPr>
                    </a:p>
                    <a:p>
                      <a:pPr>
                        <a:lnSpc>
                          <a:spcPts val="1980"/>
                        </a:lnSpc>
                        <a:buNone/>
                      </a:pPr>
                      <a:r>
                        <a:rPr lang="en-US" sz="1400" b="1">
                          <a:latin typeface="微软雅黑" panose="020b0503020204020204" pitchFamily="34" charset="-122"/>
                          <a:ea typeface="微软雅黑" panose="020b0503020204020204" pitchFamily="34" charset="-122"/>
                          <a:cs typeface="微软雅黑" panose="020b0503020204020204" pitchFamily="34" charset="-122"/>
                        </a:rPr>
                        <a:t>⑵</a:t>
                      </a:r>
                      <a:r>
                        <a:rPr lang="en-US" sz="140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rPr>
                        <a:t>事物内部的肯定方面与否定方面又是统一的</a:t>
                      </a:r>
                      <a:r>
                        <a:rPr lang="en-US" sz="1400" b="1">
                          <a:latin typeface="微软雅黑" panose="020b0503020204020204" pitchFamily="34" charset="-122"/>
                          <a:ea typeface="微软雅黑" panose="020b0503020204020204" pitchFamily="34" charset="-122"/>
                          <a:cs typeface="微软雅黑" panose="020b0503020204020204" pitchFamily="34" charset="-122"/>
                        </a:rPr>
                        <a:t>。肯定中包含否定。任何事物都包含着肯定性的因素和否定性的因素，二者的对立与斗争必然使事物的发展进入自我否定阶段，并因自我否定而自我更新。否定中包含肯定。否定并不是全盘否定，矛盾斗争的结果并不是将矛盾双方消解为虚无，而是产生新的规定性。</a:t>
                      </a:r>
                      <a:endParaRPr lang="en-US" sz="1400" b="1">
                        <a:latin typeface="微软雅黑" panose="020b0503020204020204" pitchFamily="34" charset="-122"/>
                        <a:ea typeface="微软雅黑" panose="020b0503020204020204" pitchFamily="34" charset="-122"/>
                        <a:cs typeface="微软雅黑" panose="020b0503020204020204" pitchFamily="34" charset="-122"/>
                      </a:endParaRPr>
                    </a:p>
                    <a:p>
                      <a:pPr>
                        <a:lnSpc>
                          <a:spcPts val="1980"/>
                        </a:lnSpc>
                        <a:buNone/>
                      </a:pPr>
                      <a:r>
                        <a:rPr lang="en-US" sz="1400" b="1">
                          <a:latin typeface="微软雅黑" panose="020b0503020204020204" pitchFamily="34" charset="-122"/>
                          <a:ea typeface="微软雅黑" panose="020b0503020204020204" pitchFamily="34" charset="-122"/>
                          <a:cs typeface="微软雅黑" panose="020b0503020204020204" pitchFamily="34" charset="-122"/>
                        </a:rPr>
                        <a:t>⑶方法论要求：我们看待事物、解决问题就</a:t>
                      </a:r>
                      <a:r>
                        <a:rPr lang="en-US" sz="140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rPr>
                        <a:t>不能简单地肯定一切或否定一切，否则，就会陷于主观的、极端的思维方式，犯形而上学的错误。</a:t>
                      </a:r>
                      <a:endParaRPr lang="en-US" altLang="en-US" sz="140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1324610">
                <a:tc>
                  <a:txBody>
                    <a:bodyPr vert="horz" wrap="square"/>
                    <a:lstStyle/>
                    <a:p>
                      <a:pPr algn="ctr">
                        <a:lnSpc>
                          <a:spcPts val="1980"/>
                        </a:lnSpc>
                        <a:buNone/>
                      </a:pPr>
                      <a:r>
                        <a:rPr lang="en-US" sz="1400" b="1">
                          <a:solidFill>
                            <a:srgbClr val="FF0000"/>
                          </a:solidFill>
                          <a:latin typeface="微软雅黑" panose="020b0503020204020204" pitchFamily="34" charset="-122"/>
                          <a:ea typeface="微软雅黑" panose="020b0503020204020204" pitchFamily="34" charset="-122"/>
                          <a:cs typeface="宋体" panose="02010600030101010101" pitchFamily="2" charset="-122"/>
                        </a:rPr>
                        <a:t>坚持辩证否定观</a:t>
                      </a:r>
                      <a:endParaRPr lang="en-US" altLang="en-US" sz="1400" b="1">
                        <a:solidFill>
                          <a:srgbClr val="FF0000"/>
                        </a:solidFill>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a:lnSpc>
                          <a:spcPts val="1980"/>
                        </a:lnSpc>
                        <a:buNone/>
                      </a:pPr>
                      <a:r>
                        <a:rPr lang="en-US" sz="1400" b="1">
                          <a:solidFill>
                            <a:srgbClr val="000000"/>
                          </a:solidFill>
                          <a:latin typeface="微软雅黑" panose="020b0503020204020204" pitchFamily="34" charset="-122"/>
                          <a:ea typeface="微软雅黑" panose="020b0503020204020204" pitchFamily="34" charset="-122"/>
                          <a:cs typeface="宋体" panose="02010600030101010101" pitchFamily="2" charset="-122"/>
                        </a:rPr>
                        <a:t>⑴坚持辩证否定观，要深刻把握肯定与否定之间的辩证关系。</a:t>
                      </a:r>
                      <a:endParaRPr lang="en-US" sz="1400" b="1">
                        <a:solidFill>
                          <a:srgbClr val="000000"/>
                        </a:solidFill>
                        <a:latin typeface="微软雅黑" panose="020b0503020204020204" pitchFamily="34" charset="-122"/>
                        <a:ea typeface="微软雅黑" panose="020b0503020204020204" pitchFamily="34" charset="-122"/>
                        <a:cs typeface="宋体" panose="02010600030101010101" pitchFamily="2" charset="-122"/>
                      </a:endParaRPr>
                    </a:p>
                    <a:p>
                      <a:pPr>
                        <a:lnSpc>
                          <a:spcPts val="1980"/>
                        </a:lnSpc>
                        <a:buNone/>
                      </a:pPr>
                      <a:r>
                        <a:rPr lang="en-US" sz="1400" b="1">
                          <a:solidFill>
                            <a:srgbClr val="000000"/>
                          </a:solidFill>
                          <a:latin typeface="微软雅黑" panose="020b0503020204020204" pitchFamily="34" charset="-122"/>
                          <a:ea typeface="微软雅黑" panose="020b0503020204020204" pitchFamily="34" charset="-122"/>
                          <a:cs typeface="宋体" panose="02010600030101010101" pitchFamily="2" charset="-122"/>
                        </a:rPr>
                        <a:t>⑵作为事物发展过程的</a:t>
                      </a:r>
                      <a:r>
                        <a:rPr lang="en-US" sz="1400" b="1">
                          <a:solidFill>
                            <a:srgbClr val="FF0000"/>
                          </a:solidFill>
                          <a:latin typeface="微软雅黑" panose="020b0503020204020204" pitchFamily="34" charset="-122"/>
                          <a:ea typeface="微软雅黑" panose="020b0503020204020204" pitchFamily="34" charset="-122"/>
                          <a:cs typeface="宋体" panose="02010600030101010101" pitchFamily="2" charset="-122"/>
                        </a:rPr>
                        <a:t>否定，是对旧事物整体、旧矛盾统一体的否定</a:t>
                      </a:r>
                      <a:r>
                        <a:rPr lang="en-US" sz="1400" b="1">
                          <a:solidFill>
                            <a:srgbClr val="000000"/>
                          </a:solidFill>
                          <a:latin typeface="微软雅黑" panose="020b0503020204020204" pitchFamily="34" charset="-122"/>
                          <a:ea typeface="微软雅黑" panose="020b0503020204020204" pitchFamily="34" charset="-122"/>
                          <a:cs typeface="宋体" panose="02010600030101010101" pitchFamily="2" charset="-122"/>
                        </a:rPr>
                        <a:t>。没有对这一整体、统一体的否定，旧事物就不能灭亡，新事物就不能产生。</a:t>
                      </a:r>
                      <a:endParaRPr lang="en-US" sz="1400" b="1">
                        <a:solidFill>
                          <a:srgbClr val="000000"/>
                        </a:solidFill>
                        <a:latin typeface="微软雅黑" panose="020b0503020204020204" pitchFamily="34" charset="-122"/>
                        <a:ea typeface="微软雅黑" panose="020b0503020204020204" pitchFamily="34" charset="-122"/>
                        <a:cs typeface="宋体" panose="02010600030101010101" pitchFamily="2" charset="-122"/>
                      </a:endParaRPr>
                    </a:p>
                    <a:p>
                      <a:pPr>
                        <a:lnSpc>
                          <a:spcPts val="1980"/>
                        </a:lnSpc>
                        <a:buNone/>
                      </a:pPr>
                      <a:r>
                        <a:rPr lang="en-US" sz="1400" b="1">
                          <a:solidFill>
                            <a:srgbClr val="000000"/>
                          </a:solidFill>
                          <a:latin typeface="微软雅黑" panose="020b0503020204020204" pitchFamily="34" charset="-122"/>
                          <a:ea typeface="微软雅黑" panose="020b0503020204020204" pitchFamily="34" charset="-122"/>
                          <a:cs typeface="宋体" panose="02010600030101010101" pitchFamily="2" charset="-122"/>
                        </a:rPr>
                        <a:t>⑶否定中所包含的</a:t>
                      </a:r>
                      <a:r>
                        <a:rPr lang="en-US" sz="1400" b="1">
                          <a:solidFill>
                            <a:srgbClr val="FF0000"/>
                          </a:solidFill>
                          <a:latin typeface="微软雅黑" panose="020b0503020204020204" pitchFamily="34" charset="-122"/>
                          <a:ea typeface="微软雅黑" panose="020b0503020204020204" pitchFamily="34" charset="-122"/>
                          <a:cs typeface="宋体" panose="02010600030101010101" pitchFamily="2" charset="-122"/>
                        </a:rPr>
                        <a:t>肯定绝不是对旧事物整体、旧矛盾统一体的肯定与保留，而是对旧事物整体、旧矛盾统一体中合理因素的肯定与保留；即使对合理因素的保留，也不是原封不动地将它照搬到新事物之中，而是经过改造，把它们包含在新事物之中</a:t>
                      </a:r>
                      <a:r>
                        <a:rPr lang="en-US" sz="1400" b="1">
                          <a:solidFill>
                            <a:srgbClr val="000000"/>
                          </a:solidFill>
                          <a:latin typeface="微软雅黑" panose="020b0503020204020204" pitchFamily="34" charset="-122"/>
                          <a:ea typeface="微软雅黑" panose="020b0503020204020204" pitchFamily="34" charset="-122"/>
                          <a:cs typeface="宋体" panose="02010600030101010101" pitchFamily="2" charset="-122"/>
                        </a:rPr>
                        <a:t>。</a:t>
                      </a:r>
                      <a:endParaRPr lang="en-US" altLang="en-US" sz="1400" b="1">
                        <a:solidFill>
                          <a:srgbClr val="000000"/>
                        </a:solidFill>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bl>
          </a:graphicData>
        </a:graphic>
      </p:graphicFrame>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0" name="矩形 9"/>
          <p:cNvSpPr/>
          <p:nvPr>
            <p:custDataLst>
              <p:tags r:id="rId3"/>
            </p:custDataLst>
          </p:nvPr>
        </p:nvSpPr>
        <p:spPr>
          <a:xfrm>
            <a:off x="243364" y="124778"/>
            <a:ext cx="1562100" cy="506730"/>
          </a:xfrm>
          <a:prstGeom prst="rect">
            <a:avLst/>
          </a:prstGeom>
          <a:noFill/>
          <a:ln>
            <a:noFill/>
          </a:ln>
        </p:spPr>
        <p:txBody>
          <a:bodyPr wrap="none" rtlCol="0" anchor="t">
            <a:spAutoFit/>
          </a:bodyP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pPr algn="ctr"/>
            <a:r>
              <a:rPr lang="zh-CN" altLang="en-US" sz="2700" b="1">
                <a:ln w="6600">
                  <a:solidFill>
                    <a:schemeClr val="accent2"/>
                  </a:solidFill>
                  <a:prstDash val="solid"/>
                </a:ln>
                <a:solidFill>
                  <a:srgbClr val="FF0000"/>
                </a:solidFill>
                <a:effectLst>
                  <a:outerShdw dist="38100" dir="2700000" algn="tl" rotWithShape="0">
                    <a:schemeClr val="accent2"/>
                  </a:outerShdw>
                </a:effectLst>
                <a:latin typeface="楷体" panose="02010609060101010101" charset="-122"/>
                <a:ea typeface="楷体" panose="02010609060101010101" charset="-122"/>
              </a:rPr>
              <a:t>知识结构</a:t>
            </a:r>
            <a:endParaRPr lang="zh-CN" altLang="en-US" sz="2700" b="1">
              <a:ln w="6600">
                <a:solidFill>
                  <a:schemeClr val="accent2"/>
                </a:solidFill>
                <a:prstDash val="solid"/>
              </a:ln>
              <a:solidFill>
                <a:srgbClr val="FF0000"/>
              </a:solidFill>
              <a:effectLst>
                <a:outerShdw dist="38100" dir="2700000" algn="tl" rotWithShape="0">
                  <a:schemeClr val="accent2"/>
                </a:outerShdw>
              </a:effectLst>
              <a:latin typeface="楷体" panose="02010609060101010101" charset="-122"/>
              <a:ea typeface="楷体" panose="02010609060101010101" charset="-122"/>
            </a:endParaRPr>
          </a:p>
        </p:txBody>
      </p:sp>
      <p:sp>
        <p:nvSpPr>
          <p:cNvPr id="2" name="文本框 1"/>
          <p:cNvSpPr txBox="1"/>
          <p:nvPr>
            <p:custDataLst>
              <p:tags r:id="rId4"/>
            </p:custDataLst>
          </p:nvPr>
        </p:nvSpPr>
        <p:spPr>
          <a:xfrm>
            <a:off x="1381760" y="1082040"/>
            <a:ext cx="490220" cy="2925445"/>
          </a:xfrm>
          <a:prstGeom prst="rect">
            <a:avLst/>
          </a:prstGeom>
          <a:noFill/>
        </p:spPr>
        <p:txBody>
          <a:bodyPr vert="eaVert" wrap="square" rtlCol="0">
            <a:spAutoFit/>
          </a:bodyP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pPr algn="ctr"/>
            <a:r>
              <a:rPr lang="zh-CN" altLang="en-US" sz="2000" b="1">
                <a:solidFill>
                  <a:srgbClr val="FF0000"/>
                </a:solidFill>
                <a:latin typeface="微软雅黑" panose="020b0503020204020204" pitchFamily="34" charset="-122"/>
                <a:ea typeface="微软雅黑" panose="020b0503020204020204" pitchFamily="34" charset="-122"/>
              </a:rPr>
              <a:t>二、体会认识发展的历程</a:t>
            </a:r>
            <a:endParaRPr lang="zh-CN" altLang="en-US" sz="2000" b="1">
              <a:solidFill>
                <a:srgbClr val="FF0000"/>
              </a:solidFill>
              <a:latin typeface="微软雅黑" panose="020b0503020204020204" pitchFamily="34" charset="-122"/>
              <a:ea typeface="微软雅黑" panose="020b0503020204020204" pitchFamily="34" charset="-122"/>
            </a:endParaRPr>
          </a:p>
        </p:txBody>
      </p:sp>
      <p:sp>
        <p:nvSpPr>
          <p:cNvPr id="3" name="左大括号 2"/>
          <p:cNvSpPr/>
          <p:nvPr>
            <p:custDataLst>
              <p:tags r:id="rId5"/>
            </p:custDataLst>
          </p:nvPr>
        </p:nvSpPr>
        <p:spPr>
          <a:xfrm>
            <a:off x="1957705" y="1783080"/>
            <a:ext cx="370840" cy="1478280"/>
          </a:xfrm>
          <a:prstGeom prst="leftBrace">
            <a:avLst>
              <a:gd name="adj1" fmla="val 8333"/>
              <a:gd name="adj2" fmla="val 50022"/>
            </a:avLst>
          </a:prstGeom>
          <a:ln w="28575">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9pPr>
          </a:lstStyle>
          <a:p>
            <a:pPr algn="ctr"/>
            <a:endParaRPr lang="zh-CN" altLang="en-US" sz="1050" b="1"/>
          </a:p>
        </p:txBody>
      </p:sp>
      <p:sp>
        <p:nvSpPr>
          <p:cNvPr id="15" name="文本框 14"/>
          <p:cNvSpPr txBox="1"/>
          <p:nvPr>
            <p:custDataLst>
              <p:tags r:id="rId6"/>
            </p:custDataLst>
          </p:nvPr>
        </p:nvSpPr>
        <p:spPr>
          <a:xfrm>
            <a:off x="2197100" y="1491615"/>
            <a:ext cx="1360170" cy="368300"/>
          </a:xfrm>
          <a:prstGeom prst="rect">
            <a:avLst/>
          </a:prstGeom>
          <a:noFill/>
        </p:spPr>
        <p:txBody>
          <a:bodyPr wrap="square" rtlCol="0">
            <a:spAutoFit/>
          </a:bodyP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pPr algn="ctr"/>
            <a:r>
              <a:rPr lang="zh-CN" altLang="en-US" sz="1800" b="1">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rPr>
              <a:t>感性具体</a:t>
            </a:r>
            <a:endParaRPr lang="zh-CN" altLang="en-US" sz="1800" b="1">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16" name="左大括号 15"/>
          <p:cNvSpPr/>
          <p:nvPr>
            <p:custDataLst>
              <p:tags r:id="rId7"/>
            </p:custDataLst>
          </p:nvPr>
        </p:nvSpPr>
        <p:spPr>
          <a:xfrm>
            <a:off x="3480435" y="1348105"/>
            <a:ext cx="157480" cy="691515"/>
          </a:xfrm>
          <a:prstGeom prst="leftBrace">
            <a:avLst/>
          </a:prstGeom>
          <a:ln w="28575"/>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9pPr>
          </a:lstStyle>
          <a:p>
            <a:pPr algn="ctr"/>
            <a:endParaRPr lang="zh-CN" altLang="en-US" sz="1050" b="1"/>
          </a:p>
        </p:txBody>
      </p:sp>
      <p:sp>
        <p:nvSpPr>
          <p:cNvPr id="20" name="左大括号 19"/>
          <p:cNvSpPr/>
          <p:nvPr>
            <p:custDataLst>
              <p:tags r:id="rId8"/>
            </p:custDataLst>
          </p:nvPr>
        </p:nvSpPr>
        <p:spPr>
          <a:xfrm>
            <a:off x="3526155" y="2284095"/>
            <a:ext cx="111760" cy="661035"/>
          </a:xfrm>
          <a:prstGeom prst="leftBrace">
            <a:avLst/>
          </a:prstGeom>
          <a:ln w="28575"/>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9pPr>
          </a:lstStyle>
          <a:p>
            <a:pPr algn="ctr"/>
            <a:endParaRPr lang="zh-CN" altLang="en-US" sz="1050" b="1"/>
          </a:p>
        </p:txBody>
      </p:sp>
      <p:sp>
        <p:nvSpPr>
          <p:cNvPr id="21" name="文本框 20"/>
          <p:cNvSpPr txBox="1"/>
          <p:nvPr>
            <p:custDataLst>
              <p:tags r:id="rId9"/>
            </p:custDataLst>
          </p:nvPr>
        </p:nvSpPr>
        <p:spPr>
          <a:xfrm>
            <a:off x="3564890" y="1202055"/>
            <a:ext cx="3623945" cy="829945"/>
          </a:xfrm>
          <a:prstGeom prst="rect">
            <a:avLst/>
          </a:prstGeom>
          <a:noFill/>
        </p:spPr>
        <p:txBody>
          <a:bodyPr wrap="square" rtlCol="0">
            <a:spAutoFit/>
          </a:bodyP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pPr algn="l" fontAlgn="auto">
              <a:lnSpc>
                <a:spcPct val="150000"/>
              </a:lnSpc>
              <a:buClrTx/>
              <a:buSzTx/>
              <a:buFontTx/>
            </a:pPr>
            <a:r>
              <a:rPr lang="zh-CN" altLang="en-US" sz="1600">
                <a:solidFill>
                  <a:schemeClr val="tx1"/>
                </a:solidFill>
                <a:latin typeface="微软雅黑" panose="020b0503020204020204" pitchFamily="34" charset="-122"/>
                <a:ea typeface="微软雅黑" panose="020b0503020204020204" pitchFamily="34" charset="-122"/>
                <a:sym typeface="+mn-ea"/>
              </a:rPr>
              <a:t>含义：直观的整体表象</a:t>
            </a:r>
            <a:endParaRPr lang="zh-CN" altLang="en-US" sz="1600">
              <a:solidFill>
                <a:schemeClr val="tx1"/>
              </a:solidFill>
              <a:latin typeface="微软雅黑" panose="020b0503020204020204" pitchFamily="34" charset="-122"/>
              <a:ea typeface="微软雅黑" panose="020b0503020204020204" pitchFamily="34" charset="-122"/>
              <a:sym typeface="+mn-ea"/>
            </a:endParaRPr>
          </a:p>
          <a:p>
            <a:pPr algn="l" fontAlgn="auto">
              <a:lnSpc>
                <a:spcPct val="150000"/>
              </a:lnSpc>
              <a:buClrTx/>
              <a:buSzTx/>
              <a:buFontTx/>
            </a:pPr>
            <a:r>
              <a:rPr lang="zh-CN" altLang="en-US" sz="1600">
                <a:solidFill>
                  <a:schemeClr val="tx1"/>
                </a:solidFill>
                <a:latin typeface="微软雅黑" panose="020b0503020204020204" pitchFamily="34" charset="-122"/>
                <a:ea typeface="微软雅黑" panose="020b0503020204020204" pitchFamily="34" charset="-122"/>
                <a:sym typeface="+mn-ea"/>
              </a:rPr>
              <a:t>局限性：对事物的认识还不完全</a:t>
            </a:r>
            <a:endParaRPr lang="zh-CN" altLang="en-US" sz="1600">
              <a:solidFill>
                <a:schemeClr val="tx1"/>
              </a:solidFill>
              <a:latin typeface="微软雅黑" panose="020b0503020204020204" pitchFamily="34" charset="-122"/>
              <a:ea typeface="微软雅黑" panose="020b0503020204020204" pitchFamily="34" charset="-122"/>
              <a:sym typeface="+mn-ea"/>
            </a:endParaRPr>
          </a:p>
        </p:txBody>
      </p:sp>
      <p:sp>
        <p:nvSpPr>
          <p:cNvPr id="17" name="文本框 16"/>
          <p:cNvSpPr txBox="1"/>
          <p:nvPr>
            <p:custDataLst>
              <p:tags r:id="rId10"/>
            </p:custDataLst>
          </p:nvPr>
        </p:nvSpPr>
        <p:spPr>
          <a:xfrm>
            <a:off x="2113280" y="2382520"/>
            <a:ext cx="1409065" cy="368300"/>
          </a:xfrm>
          <a:prstGeom prst="rect">
            <a:avLst/>
          </a:prstGeom>
          <a:noFill/>
        </p:spPr>
        <p:txBody>
          <a:bodyPr wrap="square" rtlCol="0">
            <a:spAutoFit/>
          </a:bodyP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pPr algn="ctr" fontAlgn="auto">
              <a:lnSpc>
                <a:spcPct val="100000"/>
              </a:lnSpc>
            </a:pPr>
            <a:r>
              <a:rPr sz="1800" b="1" spc="60">
                <a:solidFill>
                  <a:srgbClr val="FF0000"/>
                </a:solidFill>
                <a:latin typeface="微软雅黑" panose="020b0503020204020204" pitchFamily="34" charset="-122"/>
                <a:ea typeface="微软雅黑" panose="020b0503020204020204" pitchFamily="34" charset="-122"/>
                <a:sym typeface="+mn-ea"/>
              </a:rPr>
              <a:t>思维抽象</a:t>
            </a:r>
            <a:endParaRPr sz="1800" b="1" spc="60">
              <a:solidFill>
                <a:srgbClr val="FF0000"/>
              </a:solidFill>
              <a:latin typeface="微软雅黑" panose="020b0503020204020204" pitchFamily="34" charset="-122"/>
              <a:ea typeface="微软雅黑" panose="020b0503020204020204" pitchFamily="34" charset="-122"/>
              <a:sym typeface="+mn-ea"/>
            </a:endParaRPr>
          </a:p>
        </p:txBody>
      </p:sp>
      <p:sp>
        <p:nvSpPr>
          <p:cNvPr id="11" name="文本框 10"/>
          <p:cNvSpPr txBox="1"/>
          <p:nvPr>
            <p:custDataLst>
              <p:tags r:id="rId11"/>
            </p:custDataLst>
          </p:nvPr>
        </p:nvSpPr>
        <p:spPr>
          <a:xfrm>
            <a:off x="3636010" y="2203450"/>
            <a:ext cx="4587875" cy="829945"/>
          </a:xfrm>
          <a:prstGeom prst="rect">
            <a:avLst/>
          </a:prstGeom>
          <a:noFill/>
        </p:spPr>
        <p:txBody>
          <a:bodyPr wrap="square" rtlCol="0">
            <a:spAutoFit/>
          </a:bodyP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pPr fontAlgn="auto">
              <a:lnSpc>
                <a:spcPct val="100000"/>
              </a:lnSpc>
            </a:pPr>
            <a:r>
              <a:rPr lang="zh-CN" altLang="en-US" sz="1600" b="1">
                <a:latin typeface="微软雅黑" panose="020b0503020204020204" pitchFamily="34" charset="-122"/>
                <a:ea typeface="微软雅黑" panose="020b0503020204020204" pitchFamily="34" charset="-122"/>
                <a:sym typeface="+mn-ea"/>
              </a:rPr>
              <a:t>从事物整体中抽取某一方面的本质规定</a:t>
            </a:r>
            <a:endParaRPr lang="zh-CN" altLang="en-US" sz="1600" b="1">
              <a:latin typeface="微软雅黑" panose="020b0503020204020204" pitchFamily="34" charset="-122"/>
              <a:ea typeface="微软雅黑" panose="020b0503020204020204" pitchFamily="34" charset="-122"/>
              <a:sym typeface="+mn-ea"/>
            </a:endParaRPr>
          </a:p>
          <a:p>
            <a:pPr fontAlgn="auto">
              <a:lnSpc>
                <a:spcPct val="100000"/>
              </a:lnSpc>
            </a:pPr>
            <a:r>
              <a:rPr lang="zh-CN" altLang="en-US" sz="1600" b="1">
                <a:latin typeface="微软雅黑" panose="020b0503020204020204" pitchFamily="34" charset="-122"/>
                <a:ea typeface="微软雅黑" panose="020b0503020204020204" pitchFamily="34" charset="-122"/>
                <a:sym typeface="+mn-ea"/>
              </a:rPr>
              <a:t>环节：分离、提纯、简略化、理想化</a:t>
            </a:r>
            <a:endParaRPr lang="zh-CN" altLang="en-US" sz="1600" b="1">
              <a:latin typeface="微软雅黑" panose="020b0503020204020204" pitchFamily="34" charset="-122"/>
              <a:ea typeface="微软雅黑" panose="020b0503020204020204" pitchFamily="34" charset="-122"/>
              <a:sym typeface="+mn-ea"/>
            </a:endParaRPr>
          </a:p>
          <a:p>
            <a:pPr fontAlgn="auto">
              <a:lnSpc>
                <a:spcPct val="100000"/>
              </a:lnSpc>
            </a:pPr>
            <a:r>
              <a:rPr lang="zh-CN" altLang="en-US" sz="1600" b="1">
                <a:latin typeface="微软雅黑" panose="020b0503020204020204" pitchFamily="34" charset="-122"/>
                <a:ea typeface="微软雅黑" panose="020b0503020204020204" pitchFamily="34" charset="-122"/>
                <a:sym typeface="+mn-ea"/>
              </a:rPr>
              <a:t>局限性：不能把握事物整体的本质和规律</a:t>
            </a:r>
            <a:endParaRPr lang="zh-CN" altLang="en-US" sz="1600" b="1">
              <a:latin typeface="微软雅黑" panose="020b0503020204020204" pitchFamily="34" charset="-122"/>
              <a:ea typeface="微软雅黑" panose="020b0503020204020204" pitchFamily="34" charset="-122"/>
              <a:sym typeface="+mn-ea"/>
            </a:endParaRPr>
          </a:p>
        </p:txBody>
      </p:sp>
      <p:sp>
        <p:nvSpPr>
          <p:cNvPr id="4" name="文本框 3"/>
          <p:cNvSpPr txBox="1"/>
          <p:nvPr>
            <p:custDataLst>
              <p:tags r:id="rId12"/>
            </p:custDataLst>
          </p:nvPr>
        </p:nvSpPr>
        <p:spPr>
          <a:xfrm>
            <a:off x="2252345" y="3268980"/>
            <a:ext cx="1360170" cy="368300"/>
          </a:xfrm>
          <a:prstGeom prst="rect">
            <a:avLst/>
          </a:prstGeom>
          <a:noFill/>
        </p:spPr>
        <p:txBody>
          <a:bodyPr wrap="square" rtlCol="0">
            <a:spAutoFit/>
          </a:bodyP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pPr algn="ctr"/>
            <a:r>
              <a:rPr lang="zh-CN" altLang="en-US" sz="1800" b="1">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rPr>
              <a:t>思维具体</a:t>
            </a:r>
            <a:endParaRPr lang="zh-CN" altLang="en-US" sz="1800" b="1">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5" name="左大括号 4"/>
          <p:cNvSpPr/>
          <p:nvPr>
            <p:custDataLst>
              <p:tags r:id="rId13"/>
            </p:custDataLst>
          </p:nvPr>
        </p:nvSpPr>
        <p:spPr>
          <a:xfrm>
            <a:off x="3535680" y="3125470"/>
            <a:ext cx="157480" cy="691515"/>
          </a:xfrm>
          <a:prstGeom prst="leftBrace">
            <a:avLst/>
          </a:prstGeom>
          <a:ln w="28575"/>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9pPr>
          </a:lstStyle>
          <a:p>
            <a:pPr algn="ctr"/>
            <a:endParaRPr lang="zh-CN" altLang="en-US" sz="1050" b="1"/>
          </a:p>
        </p:txBody>
      </p:sp>
      <p:sp>
        <p:nvSpPr>
          <p:cNvPr id="6" name="文本框 5"/>
          <p:cNvSpPr txBox="1"/>
          <p:nvPr>
            <p:custDataLst>
              <p:tags r:id="rId14"/>
            </p:custDataLst>
          </p:nvPr>
        </p:nvSpPr>
        <p:spPr>
          <a:xfrm>
            <a:off x="3620135" y="2979420"/>
            <a:ext cx="4269740" cy="829945"/>
          </a:xfrm>
          <a:prstGeom prst="rect">
            <a:avLst/>
          </a:prstGeom>
          <a:noFill/>
        </p:spPr>
        <p:txBody>
          <a:bodyPr wrap="square" rtlCol="0">
            <a:spAutoFit/>
          </a:bodyP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pPr algn="l" fontAlgn="auto">
              <a:lnSpc>
                <a:spcPct val="150000"/>
              </a:lnSpc>
              <a:buClrTx/>
              <a:buSzTx/>
              <a:buFontTx/>
            </a:pPr>
            <a:r>
              <a:rPr lang="zh-CN" altLang="en-US" sz="1600">
                <a:solidFill>
                  <a:schemeClr val="tx1"/>
                </a:solidFill>
                <a:latin typeface="微软雅黑" panose="020b0503020204020204" pitchFamily="34" charset="-122"/>
                <a:ea typeface="微软雅黑" panose="020b0503020204020204" pitchFamily="34" charset="-122"/>
                <a:sym typeface="+mn-ea"/>
              </a:rPr>
              <a:t>含义：反映事物具体整体的认识</a:t>
            </a:r>
            <a:endParaRPr lang="zh-CN" altLang="en-US" sz="1600">
              <a:solidFill>
                <a:schemeClr val="tx1"/>
              </a:solidFill>
              <a:latin typeface="微软雅黑" panose="020b0503020204020204" pitchFamily="34" charset="-122"/>
              <a:ea typeface="微软雅黑" panose="020b0503020204020204" pitchFamily="34" charset="-122"/>
              <a:sym typeface="+mn-ea"/>
            </a:endParaRPr>
          </a:p>
          <a:p>
            <a:pPr algn="l" fontAlgn="auto">
              <a:lnSpc>
                <a:spcPct val="150000"/>
              </a:lnSpc>
              <a:buClrTx/>
              <a:buSzTx/>
              <a:buFontTx/>
            </a:pPr>
            <a:r>
              <a:rPr lang="zh-CN" altLang="en-US" sz="1600">
                <a:solidFill>
                  <a:schemeClr val="tx1"/>
                </a:solidFill>
                <a:latin typeface="微软雅黑" panose="020b0503020204020204" pitchFamily="34" charset="-122"/>
                <a:ea typeface="微软雅黑" panose="020b0503020204020204" pitchFamily="34" charset="-122"/>
                <a:sym typeface="+mn-ea"/>
              </a:rPr>
              <a:t>环节：选择一个合适的上升起点</a:t>
            </a:r>
            <a:endParaRPr lang="zh-CN" altLang="en-US" sz="1600">
              <a:solidFill>
                <a:schemeClr val="tx1"/>
              </a:solidFill>
              <a:latin typeface="微软雅黑" panose="020b0503020204020204" pitchFamily="34" charset="-122"/>
              <a:ea typeface="微软雅黑" panose="020b0503020204020204" pitchFamily="34" charset="-122"/>
              <a:sym typeface="+mn-ea"/>
            </a:endParaRPr>
          </a:p>
        </p:txBody>
      </p:sp>
    </p:spTree>
    <p:custDataLst>
      <p:tags r:id="rId15"/>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aphicFrame>
        <p:nvGraphicFramePr>
          <p:cNvPr id="2" name="表格 1"/>
          <p:cNvGraphicFramePr>
            <a:graphicFrameLocks noGrp="1"/>
          </p:cNvGraphicFramePr>
          <p:nvPr>
            <p:custDataLst>
              <p:tags r:id="rId3"/>
            </p:custDataLst>
          </p:nvPr>
        </p:nvGraphicFramePr>
        <p:xfrm>
          <a:off x="183515" y="123825"/>
          <a:ext cx="8696960" cy="4531360"/>
        </p:xfrm>
        <a:graphic>
          <a:graphicData uri="http://schemas.openxmlformats.org/drawingml/2006/table">
            <a:tbl>
              <a:tblPr/>
              <a:tblGrid>
                <a:gridCol w="625295"/>
                <a:gridCol w="625294"/>
                <a:gridCol w="599364"/>
                <a:gridCol w="2600960"/>
                <a:gridCol w="4246047"/>
              </a:tblGrid>
              <a:tr h="187960">
                <a:tc rowSpan="8">
                  <a:txBody>
                    <a:bodyPr vert="horz" wrap="square"/>
                    <a:lstStyle/>
                    <a:p>
                      <a:pPr algn="ctr">
                        <a:lnSpc>
                          <a:spcPts val="1740"/>
                        </a:lnSpc>
                        <a:buNone/>
                      </a:pPr>
                      <a:r>
                        <a:rPr lang="en-US" altLang="en-US" sz="1200" b="1">
                          <a:latin typeface="微软雅黑" panose="020b0503020204020204" pitchFamily="34" charset="-122"/>
                          <a:ea typeface="微软雅黑" panose="020b0503020204020204" pitchFamily="34" charset="-122"/>
                          <a:cs typeface="宋体" panose="02010600030101010101" pitchFamily="2" charset="-122"/>
                        </a:rPr>
                        <a:t>从</a:t>
                      </a:r>
                      <a:endParaRPr lang="en-US" altLang="en-US" sz="1200" b="1">
                        <a:latin typeface="微软雅黑" panose="020b0503020204020204" pitchFamily="34" charset="-122"/>
                        <a:ea typeface="微软雅黑" panose="020b0503020204020204" pitchFamily="34" charset="-122"/>
                        <a:cs typeface="宋体" panose="02010600030101010101" pitchFamily="2" charset="-122"/>
                      </a:endParaRPr>
                    </a:p>
                    <a:p>
                      <a:pPr algn="ctr">
                        <a:lnSpc>
                          <a:spcPts val="1740"/>
                        </a:lnSpc>
                        <a:buNone/>
                      </a:pPr>
                      <a:r>
                        <a:rPr lang="en-US" altLang="en-US" sz="1200" b="1">
                          <a:latin typeface="微软雅黑" panose="020b0503020204020204" pitchFamily="34" charset="-122"/>
                          <a:ea typeface="微软雅黑" panose="020b0503020204020204" pitchFamily="34" charset="-122"/>
                          <a:cs typeface="宋体" panose="02010600030101010101" pitchFamily="2" charset="-122"/>
                        </a:rPr>
                        <a:t>感</a:t>
                      </a:r>
                      <a:endParaRPr lang="en-US" altLang="en-US" sz="1200" b="1">
                        <a:latin typeface="微软雅黑" panose="020b0503020204020204" pitchFamily="34" charset="-122"/>
                        <a:ea typeface="微软雅黑" panose="020b0503020204020204" pitchFamily="34" charset="-122"/>
                        <a:cs typeface="宋体" panose="02010600030101010101" pitchFamily="2" charset="-122"/>
                      </a:endParaRPr>
                    </a:p>
                    <a:p>
                      <a:pPr algn="ctr">
                        <a:lnSpc>
                          <a:spcPts val="1740"/>
                        </a:lnSpc>
                        <a:buNone/>
                      </a:pPr>
                      <a:r>
                        <a:rPr lang="en-US" altLang="en-US" sz="1200" b="1">
                          <a:latin typeface="微软雅黑" panose="020b0503020204020204" pitchFamily="34" charset="-122"/>
                          <a:ea typeface="微软雅黑" panose="020b0503020204020204" pitchFamily="34" charset="-122"/>
                          <a:cs typeface="宋体" panose="02010600030101010101" pitchFamily="2" charset="-122"/>
                        </a:rPr>
                        <a:t>性</a:t>
                      </a:r>
                      <a:endParaRPr lang="en-US" altLang="en-US" sz="1200" b="1">
                        <a:latin typeface="微软雅黑" panose="020b0503020204020204" pitchFamily="34" charset="-122"/>
                        <a:ea typeface="微软雅黑" panose="020b0503020204020204" pitchFamily="34" charset="-122"/>
                        <a:cs typeface="宋体" panose="02010600030101010101" pitchFamily="2" charset="-122"/>
                      </a:endParaRPr>
                    </a:p>
                    <a:p>
                      <a:pPr algn="ctr">
                        <a:lnSpc>
                          <a:spcPts val="1740"/>
                        </a:lnSpc>
                        <a:buNone/>
                      </a:pPr>
                      <a:r>
                        <a:rPr lang="en-US" altLang="en-US" sz="1200" b="1">
                          <a:latin typeface="微软雅黑" panose="020b0503020204020204" pitchFamily="34" charset="-122"/>
                          <a:ea typeface="微软雅黑" panose="020b0503020204020204" pitchFamily="34" charset="-122"/>
                          <a:cs typeface="宋体" panose="02010600030101010101" pitchFamily="2" charset="-122"/>
                        </a:rPr>
                        <a:t>具</a:t>
                      </a:r>
                      <a:endParaRPr lang="en-US" altLang="en-US" sz="1200" b="1">
                        <a:latin typeface="微软雅黑" panose="020b0503020204020204" pitchFamily="34" charset="-122"/>
                        <a:ea typeface="微软雅黑" panose="020b0503020204020204" pitchFamily="34" charset="-122"/>
                        <a:cs typeface="宋体" panose="02010600030101010101" pitchFamily="2" charset="-122"/>
                      </a:endParaRPr>
                    </a:p>
                    <a:p>
                      <a:pPr algn="ctr">
                        <a:lnSpc>
                          <a:spcPts val="1740"/>
                        </a:lnSpc>
                        <a:buNone/>
                      </a:pPr>
                      <a:r>
                        <a:rPr lang="en-US" altLang="en-US" sz="1200" b="1">
                          <a:latin typeface="微软雅黑" panose="020b0503020204020204" pitchFamily="34" charset="-122"/>
                          <a:ea typeface="微软雅黑" panose="020b0503020204020204" pitchFamily="34" charset="-122"/>
                          <a:cs typeface="宋体" panose="02010600030101010101" pitchFamily="2" charset="-122"/>
                        </a:rPr>
                        <a:t>体</a:t>
                      </a:r>
                      <a:endParaRPr lang="en-US" altLang="en-US" sz="1200" b="1">
                        <a:latin typeface="微软雅黑" panose="020b0503020204020204" pitchFamily="34" charset="-122"/>
                        <a:ea typeface="微软雅黑" panose="020b0503020204020204" pitchFamily="34" charset="-122"/>
                        <a:cs typeface="宋体" panose="02010600030101010101" pitchFamily="2" charset="-122"/>
                      </a:endParaRPr>
                    </a:p>
                    <a:p>
                      <a:pPr algn="ctr">
                        <a:lnSpc>
                          <a:spcPts val="1740"/>
                        </a:lnSpc>
                        <a:buNone/>
                      </a:pPr>
                      <a:r>
                        <a:rPr lang="en-US" altLang="en-US" sz="1200" b="1">
                          <a:latin typeface="微软雅黑" panose="020b0503020204020204" pitchFamily="34" charset="-122"/>
                          <a:ea typeface="微软雅黑" panose="020b0503020204020204" pitchFamily="34" charset="-122"/>
                          <a:cs typeface="宋体" panose="02010600030101010101" pitchFamily="2" charset="-122"/>
                        </a:rPr>
                        <a:t>到</a:t>
                      </a:r>
                      <a:endParaRPr lang="en-US" altLang="en-US" sz="1200" b="1">
                        <a:latin typeface="微软雅黑" panose="020b0503020204020204" pitchFamily="34" charset="-122"/>
                        <a:ea typeface="微软雅黑" panose="020b0503020204020204" pitchFamily="34" charset="-122"/>
                        <a:cs typeface="宋体" panose="02010600030101010101" pitchFamily="2" charset="-122"/>
                      </a:endParaRPr>
                    </a:p>
                    <a:p>
                      <a:pPr algn="ctr">
                        <a:lnSpc>
                          <a:spcPts val="1740"/>
                        </a:lnSpc>
                        <a:buNone/>
                      </a:pPr>
                      <a:r>
                        <a:rPr lang="en-US" altLang="en-US" sz="1200" b="1">
                          <a:latin typeface="微软雅黑" panose="020b0503020204020204" pitchFamily="34" charset="-122"/>
                          <a:ea typeface="微软雅黑" panose="020b0503020204020204" pitchFamily="34" charset="-122"/>
                          <a:cs typeface="宋体" panose="02010600030101010101" pitchFamily="2" charset="-122"/>
                        </a:rPr>
                        <a:t>思</a:t>
                      </a:r>
                      <a:endParaRPr lang="en-US" altLang="en-US" sz="1200" b="1">
                        <a:latin typeface="微软雅黑" panose="020b0503020204020204" pitchFamily="34" charset="-122"/>
                        <a:ea typeface="微软雅黑" panose="020b0503020204020204" pitchFamily="34" charset="-122"/>
                        <a:cs typeface="宋体" panose="02010600030101010101" pitchFamily="2" charset="-122"/>
                      </a:endParaRPr>
                    </a:p>
                    <a:p>
                      <a:pPr algn="ctr">
                        <a:lnSpc>
                          <a:spcPts val="1740"/>
                        </a:lnSpc>
                        <a:buNone/>
                      </a:pPr>
                      <a:r>
                        <a:rPr lang="en-US" altLang="en-US" sz="1200" b="1">
                          <a:latin typeface="微软雅黑" panose="020b0503020204020204" pitchFamily="34" charset="-122"/>
                          <a:ea typeface="微软雅黑" panose="020b0503020204020204" pitchFamily="34" charset="-122"/>
                          <a:cs typeface="宋体" panose="02010600030101010101" pitchFamily="2" charset="-122"/>
                        </a:rPr>
                        <a:t>维</a:t>
                      </a:r>
                      <a:endParaRPr lang="en-US" altLang="en-US" sz="1200" b="1">
                        <a:latin typeface="微软雅黑" panose="020b0503020204020204" pitchFamily="34" charset="-122"/>
                        <a:ea typeface="微软雅黑" panose="020b0503020204020204" pitchFamily="34" charset="-122"/>
                        <a:cs typeface="宋体" panose="02010600030101010101" pitchFamily="2" charset="-122"/>
                      </a:endParaRPr>
                    </a:p>
                    <a:p>
                      <a:pPr algn="ctr">
                        <a:lnSpc>
                          <a:spcPts val="1740"/>
                        </a:lnSpc>
                        <a:buNone/>
                      </a:pPr>
                      <a:r>
                        <a:rPr lang="en-US" altLang="en-US" sz="1200" b="1">
                          <a:latin typeface="微软雅黑" panose="020b0503020204020204" pitchFamily="34" charset="-122"/>
                          <a:ea typeface="微软雅黑" panose="020b0503020204020204" pitchFamily="34" charset="-122"/>
                          <a:cs typeface="宋体" panose="02010600030101010101" pitchFamily="2" charset="-122"/>
                        </a:rPr>
                        <a:t>抽</a:t>
                      </a:r>
                      <a:endParaRPr lang="en-US" altLang="en-US" sz="1200" b="1">
                        <a:latin typeface="微软雅黑" panose="020b0503020204020204" pitchFamily="34" charset="-122"/>
                        <a:ea typeface="微软雅黑" panose="020b0503020204020204" pitchFamily="34" charset="-122"/>
                        <a:cs typeface="宋体" panose="02010600030101010101" pitchFamily="2" charset="-122"/>
                      </a:endParaRPr>
                    </a:p>
                    <a:p>
                      <a:pPr algn="ctr">
                        <a:lnSpc>
                          <a:spcPts val="1740"/>
                        </a:lnSpc>
                        <a:buNone/>
                      </a:pPr>
                      <a:r>
                        <a:rPr lang="en-US" altLang="en-US" sz="1200" b="1">
                          <a:latin typeface="微软雅黑" panose="020b0503020204020204" pitchFamily="34" charset="-122"/>
                          <a:ea typeface="微软雅黑" panose="020b0503020204020204" pitchFamily="34" charset="-122"/>
                          <a:cs typeface="宋体" panose="02010600030101010101" pitchFamily="2" charset="-122"/>
                        </a:rPr>
                        <a:t>象</a:t>
                      </a:r>
                      <a:endParaRPr lang="en-US" altLang="en-US" sz="1200" b="1">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rowSpan="2">
                  <a:txBody>
                    <a:bodyPr vert="horz" wrap="square"/>
                    <a:lstStyle/>
                    <a:p>
                      <a:pPr algn="ctr">
                        <a:lnSpc>
                          <a:spcPts val="1740"/>
                        </a:lnSpc>
                        <a:buNone/>
                      </a:pPr>
                      <a:r>
                        <a:rPr lang="en-US" sz="1200" b="1">
                          <a:latin typeface="微软雅黑" panose="020b0503020204020204" pitchFamily="34" charset="-122"/>
                          <a:ea typeface="微软雅黑" panose="020b0503020204020204" pitchFamily="34" charset="-122"/>
                          <a:cs typeface="宋体" panose="02010600030101010101" pitchFamily="2" charset="-122"/>
                        </a:rPr>
                        <a:t>感性</a:t>
                      </a:r>
                      <a:endParaRPr lang="en-US" sz="1200" b="1">
                        <a:latin typeface="微软雅黑" panose="020b0503020204020204" pitchFamily="34" charset="-122"/>
                        <a:ea typeface="微软雅黑" panose="020b0503020204020204" pitchFamily="34" charset="-122"/>
                        <a:cs typeface="宋体" panose="02010600030101010101" pitchFamily="2" charset="-122"/>
                      </a:endParaRPr>
                    </a:p>
                    <a:p>
                      <a:pPr algn="ctr">
                        <a:lnSpc>
                          <a:spcPts val="1740"/>
                        </a:lnSpc>
                        <a:buNone/>
                      </a:pPr>
                      <a:r>
                        <a:rPr lang="en-US" sz="1200" b="1">
                          <a:latin typeface="微软雅黑" panose="020b0503020204020204" pitchFamily="34" charset="-122"/>
                          <a:ea typeface="微软雅黑" panose="020b0503020204020204" pitchFamily="34" charset="-122"/>
                          <a:cs typeface="宋体" panose="02010600030101010101" pitchFamily="2" charset="-122"/>
                        </a:rPr>
                        <a:t>具体</a:t>
                      </a:r>
                      <a:endParaRPr lang="en-US" altLang="en-US" sz="1200" b="1">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algn="ctr">
                        <a:lnSpc>
                          <a:spcPts val="1740"/>
                        </a:lnSpc>
                        <a:buNone/>
                      </a:pPr>
                      <a:r>
                        <a:rPr lang="en-US" sz="1200" b="1">
                          <a:latin typeface="微软雅黑" panose="020b0503020204020204" pitchFamily="34" charset="-122"/>
                          <a:ea typeface="微软雅黑" panose="020b0503020204020204" pitchFamily="34" charset="-122"/>
                          <a:cs typeface="宋体" panose="02010600030101010101" pitchFamily="2" charset="-122"/>
                        </a:rPr>
                        <a:t>含义</a:t>
                      </a:r>
                      <a:endParaRPr lang="en-US" altLang="en-US" sz="1200" b="1">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gridSpan="2">
                  <a:txBody>
                    <a:bodyPr vert="horz" wrap="square"/>
                    <a:lstStyle/>
                    <a:p>
                      <a:pPr>
                        <a:lnSpc>
                          <a:spcPts val="1740"/>
                        </a:lnSpc>
                        <a:buNone/>
                      </a:pPr>
                      <a:r>
                        <a:rPr lang="en-US" sz="1200" b="1">
                          <a:latin typeface="微软雅黑" panose="020b0503020204020204" pitchFamily="34" charset="-122"/>
                          <a:ea typeface="微软雅黑" panose="020b0503020204020204" pitchFamily="34" charset="-122"/>
                          <a:cs typeface="宋体" panose="02010600030101010101" pitchFamily="2" charset="-122"/>
                        </a:rPr>
                        <a:t>感性具体的认识，是一种直观的</a:t>
                      </a:r>
                      <a:r>
                        <a:rPr lang="en-US" sz="1200" b="1" u="sng">
                          <a:latin typeface="微软雅黑" panose="020b0503020204020204" pitchFamily="34" charset="-122"/>
                          <a:ea typeface="微软雅黑" panose="020b0503020204020204" pitchFamily="34" charset="-122"/>
                          <a:cs typeface="宋体" panose="02010600030101010101" pitchFamily="2" charset="-122"/>
                        </a:rPr>
                        <a:t>整体表象</a:t>
                      </a:r>
                      <a:r>
                        <a:rPr lang="en-US" sz="1200" b="1">
                          <a:latin typeface="微软雅黑" panose="020b0503020204020204" pitchFamily="34" charset="-122"/>
                          <a:ea typeface="微软雅黑" panose="020b0503020204020204" pitchFamily="34" charset="-122"/>
                          <a:cs typeface="宋体" panose="02010600030101010101" pitchFamily="2" charset="-122"/>
                        </a:rPr>
                        <a:t>，是事物多种多样的现象和外部联系在头脑中的反映。</a:t>
                      </a:r>
                      <a:endParaRPr lang="en-US" altLang="en-US" sz="1200" b="1">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hMerge="1">
                  <a:txBody>
                    <a:bodyPr vert="horz" wrap="square"/>
                    <a:lstStyle/>
                    <a:p/>
                  </a:txBody>
                  <a:tcPr>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tcPr>
                </a:tc>
              </a:tr>
              <a:tr h="369570">
                <a:tc vMerge="1">
                  <a:txBody>
                    <a:bodyPr vert="horz" wrap="square"/>
                    <a:lstStyle/>
                    <a:p/>
                  </a:txBody>
                  <a:tcP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B w="12700" cap="flat" cmpd="sng">
                      <a:solidFill>
                        <a:srgbClr val="080000"/>
                      </a:solidFill>
                      <a:prstDash val="solid"/>
                      <a:headEnd type="none" w="med" len="med"/>
                      <a:tailEnd type="none" w="med" len="med"/>
                    </a:lnB>
                  </a:tcPr>
                </a:tc>
                <a:tc vMerge="1">
                  <a:txBody>
                    <a:bodyPr vert="horz" wrap="square"/>
                    <a:lstStyle/>
                    <a:p/>
                  </a:txBody>
                  <a:tcP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B w="12700" cap="flat" cmpd="sng">
                      <a:solidFill>
                        <a:srgbClr val="080000"/>
                      </a:solidFill>
                      <a:prstDash val="solid"/>
                      <a:headEnd type="none" w="med" len="med"/>
                      <a:tailEnd type="none" w="med" len="med"/>
                    </a:lnB>
                  </a:tcPr>
                </a:tc>
                <a:tc>
                  <a:txBody>
                    <a:bodyPr vert="horz" wrap="square"/>
                    <a:lstStyle/>
                    <a:p>
                      <a:pPr algn="ctr">
                        <a:lnSpc>
                          <a:spcPts val="1740"/>
                        </a:lnSpc>
                        <a:buNone/>
                      </a:pPr>
                      <a:r>
                        <a:rPr lang="en-US" sz="1200" b="1">
                          <a:latin typeface="微软雅黑" panose="020b0503020204020204" pitchFamily="34" charset="-122"/>
                          <a:ea typeface="微软雅黑" panose="020b0503020204020204" pitchFamily="34" charset="-122"/>
                          <a:cs typeface="宋体" panose="02010600030101010101" pitchFamily="2" charset="-122"/>
                        </a:rPr>
                        <a:t>局限性</a:t>
                      </a:r>
                      <a:endParaRPr lang="en-US" altLang="en-US" sz="1200" b="1">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gridSpan="2">
                  <a:txBody>
                    <a:bodyPr vert="horz" wrap="square"/>
                    <a:lstStyle/>
                    <a:p>
                      <a:pPr>
                        <a:lnSpc>
                          <a:spcPts val="1740"/>
                        </a:lnSpc>
                        <a:buNone/>
                      </a:pPr>
                      <a:r>
                        <a:rPr lang="en-US" sz="1200" b="1">
                          <a:latin typeface="微软雅黑" panose="020b0503020204020204" pitchFamily="34" charset="-122"/>
                          <a:ea typeface="微软雅黑" panose="020b0503020204020204" pitchFamily="34" charset="-122"/>
                          <a:cs typeface="宋体" panose="02010600030101010101" pitchFamily="2" charset="-122"/>
                        </a:rPr>
                        <a:t>感性具体虽然是对事物整体的认识，但它只停留在事物的外部形象上，还没有揭示事物的内部联系和本质，没有把握本质与现象相统一的事物整体，因而它对事物的认识还不完全。</a:t>
                      </a:r>
                      <a:endParaRPr lang="en-US" altLang="en-US" sz="1200" b="1">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hMerge="1">
                  <a:txBody>
                    <a:bodyPr vert="horz" wrap="square"/>
                    <a:lstStyle/>
                    <a:p/>
                  </a:txBody>
                  <a:tcPr>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tcPr>
                </a:tc>
              </a:tr>
              <a:tr h="208915">
                <a:tc vMerge="1">
                  <a:txBody>
                    <a:bodyPr vert="horz" wrap="square"/>
                    <a:lstStyle/>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rowSpan="6">
                  <a:txBody>
                    <a:bodyPr vert="horz" wrap="square"/>
                    <a:lstStyle/>
                    <a:p>
                      <a:pPr algn="ctr">
                        <a:lnSpc>
                          <a:spcPts val="1740"/>
                        </a:lnSpc>
                        <a:buNone/>
                      </a:pPr>
                      <a:r>
                        <a:rPr lang="en-US" sz="1200" b="1">
                          <a:latin typeface="微软雅黑" panose="020b0503020204020204" pitchFamily="34" charset="-122"/>
                          <a:ea typeface="微软雅黑" panose="020b0503020204020204" pitchFamily="34" charset="-122"/>
                          <a:cs typeface="宋体" panose="02010600030101010101" pitchFamily="2" charset="-122"/>
                        </a:rPr>
                        <a:t>思维</a:t>
                      </a:r>
                      <a:endParaRPr lang="en-US" sz="1200" b="1">
                        <a:latin typeface="微软雅黑" panose="020b0503020204020204" pitchFamily="34" charset="-122"/>
                        <a:ea typeface="微软雅黑" panose="020b0503020204020204" pitchFamily="34" charset="-122"/>
                        <a:cs typeface="宋体" panose="02010600030101010101" pitchFamily="2" charset="-122"/>
                      </a:endParaRPr>
                    </a:p>
                    <a:p>
                      <a:pPr algn="ctr">
                        <a:lnSpc>
                          <a:spcPts val="1740"/>
                        </a:lnSpc>
                        <a:buNone/>
                      </a:pPr>
                      <a:r>
                        <a:rPr lang="en-US" sz="1200" b="1">
                          <a:latin typeface="微软雅黑" panose="020b0503020204020204" pitchFamily="34" charset="-122"/>
                          <a:ea typeface="微软雅黑" panose="020b0503020204020204" pitchFamily="34" charset="-122"/>
                          <a:cs typeface="宋体" panose="02010600030101010101" pitchFamily="2" charset="-122"/>
                        </a:rPr>
                        <a:t>抽象</a:t>
                      </a:r>
                      <a:endParaRPr lang="en-US" altLang="en-US" sz="1200" b="1">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algn="ctr">
                        <a:lnSpc>
                          <a:spcPts val="1740"/>
                        </a:lnSpc>
                        <a:buNone/>
                      </a:pPr>
                      <a:r>
                        <a:rPr lang="en-US" sz="1200" b="1">
                          <a:latin typeface="微软雅黑" panose="020b0503020204020204" pitchFamily="34" charset="-122"/>
                          <a:ea typeface="微软雅黑" panose="020b0503020204020204" pitchFamily="34" charset="-122"/>
                          <a:cs typeface="宋体" panose="02010600030101010101" pitchFamily="2" charset="-122"/>
                        </a:rPr>
                        <a:t>含义</a:t>
                      </a:r>
                      <a:endParaRPr lang="en-US" altLang="en-US" sz="1200" b="1">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gridSpan="2">
                  <a:txBody>
                    <a:bodyPr vert="horz" wrap="square"/>
                    <a:lstStyle/>
                    <a:p>
                      <a:pPr>
                        <a:lnSpc>
                          <a:spcPts val="1740"/>
                        </a:lnSpc>
                        <a:buNone/>
                      </a:pPr>
                      <a:r>
                        <a:rPr lang="en-US" sz="1200" b="1">
                          <a:latin typeface="微软雅黑" panose="020b0503020204020204" pitchFamily="34" charset="-122"/>
                          <a:ea typeface="微软雅黑" panose="020b0503020204020204" pitchFamily="34" charset="-122"/>
                          <a:cs typeface="宋体" panose="02010600030101010101" pitchFamily="2" charset="-122"/>
                        </a:rPr>
                        <a:t>思维抽象是指从多样性统一的事物整体中抽取某一方面的本质规定，或者从其个性中抽取共性的思维活动。</a:t>
                      </a:r>
                      <a:endParaRPr lang="en-US" altLang="en-US" sz="1200" b="1">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hMerge="1">
                  <a:txBody>
                    <a:bodyPr vert="horz" wrap="square"/>
                    <a:lstStyle/>
                    <a:p/>
                  </a:txBody>
                  <a:tcPr>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tcPr>
                </a:tc>
              </a:tr>
              <a:tr h="679450">
                <a:tc vMerge="1">
                  <a:txBody>
                    <a:bodyPr vert="horz" wrap="square"/>
                    <a:lstStyle/>
                    <a:p/>
                  </a:txBody>
                  <a:tcP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B w="12700" cap="flat" cmpd="sng">
                      <a:solidFill>
                        <a:srgbClr val="080000"/>
                      </a:solidFill>
                      <a:prstDash val="solid"/>
                      <a:headEnd type="none" w="med" len="med"/>
                      <a:tailEnd type="none" w="med" len="med"/>
                    </a:lnB>
                  </a:tcPr>
                </a:tc>
                <a:tc vMerge="1">
                  <a:txBody>
                    <a:bodyPr vert="horz" wrap="square"/>
                    <a:lstStyle/>
                    <a:p/>
                  </a:txBody>
                  <a:tcP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tcPr>
                </a:tc>
                <a:tc rowSpan="4">
                  <a:txBody>
                    <a:bodyPr vert="horz" wrap="square"/>
                    <a:lstStyle/>
                    <a:p>
                      <a:pPr algn="ctr">
                        <a:lnSpc>
                          <a:spcPts val="1740"/>
                        </a:lnSpc>
                        <a:buNone/>
                      </a:pPr>
                      <a:r>
                        <a:rPr lang="en-US" sz="1200" b="1">
                          <a:latin typeface="微软雅黑" panose="020b0503020204020204" pitchFamily="34" charset="-122"/>
                          <a:ea typeface="微软雅黑" panose="020b0503020204020204" pitchFamily="34" charset="-122"/>
                          <a:cs typeface="宋体" panose="02010600030101010101" pitchFamily="2" charset="-122"/>
                        </a:rPr>
                        <a:t>环节</a:t>
                      </a:r>
                      <a:endParaRPr lang="en-US" altLang="en-US" sz="1200" b="1">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a:lnSpc>
                          <a:spcPts val="1740"/>
                        </a:lnSpc>
                        <a:buNone/>
                      </a:pPr>
                      <a:r>
                        <a:rPr lang="en-US" sz="1200" b="1">
                          <a:solidFill>
                            <a:srgbClr val="FF0000"/>
                          </a:solidFill>
                          <a:latin typeface="微软雅黑" panose="020b0503020204020204" pitchFamily="34" charset="-122"/>
                          <a:ea typeface="微软雅黑" panose="020b0503020204020204" pitchFamily="34" charset="-122"/>
                          <a:cs typeface="宋体" panose="02010600030101010101" pitchFamily="2" charset="-122"/>
                        </a:rPr>
                        <a:t>分离：思维抽象的起始环节</a:t>
                      </a:r>
                      <a:endParaRPr lang="en-US" altLang="en-US" sz="1200" b="1">
                        <a:solidFill>
                          <a:srgbClr val="FF0000"/>
                        </a:solidFill>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a:lnSpc>
                          <a:spcPts val="1740"/>
                        </a:lnSpc>
                        <a:buNone/>
                      </a:pPr>
                      <a:r>
                        <a:rPr lang="en-US" sz="1200" b="1">
                          <a:latin typeface="微软雅黑" panose="020b0503020204020204" pitchFamily="34" charset="-122"/>
                          <a:ea typeface="微软雅黑" panose="020b0503020204020204" pitchFamily="34" charset="-122"/>
                          <a:cs typeface="微软雅黑" panose="020b0503020204020204" pitchFamily="34" charset="-122"/>
                        </a:rPr>
                        <a:t>虽然某短道速滑运动员训练很刻苦,但是他在冬奥会前夕的多次测试中成绩均不理想。在教练的帮助下,他终于找到了原因:转弯滑道重心掌握不好。在以后的训练和测试中,他</a:t>
                      </a:r>
                      <a:r>
                        <a:rPr lang="en-US" sz="1200" b="1" u="sng">
                          <a:latin typeface="微软雅黑" panose="020b0503020204020204" pitchFamily="34" charset="-122"/>
                          <a:ea typeface="微软雅黑" panose="020b0503020204020204" pitchFamily="34" charset="-122"/>
                          <a:cs typeface="微软雅黑" panose="020b0503020204020204" pitchFamily="34" charset="-122"/>
                        </a:rPr>
                        <a:t>重抓转弯滑道重心</a:t>
                      </a:r>
                      <a:r>
                        <a:rPr lang="en-US" sz="1200" b="1">
                          <a:latin typeface="微软雅黑" panose="020b0503020204020204" pitchFamily="34" charset="-122"/>
                          <a:ea typeface="微软雅黑" panose="020b0503020204020204" pitchFamily="34" charset="-122"/>
                          <a:cs typeface="微软雅黑" panose="020b0503020204020204" pitchFamily="34" charset="-122"/>
                        </a:rPr>
                        <a:t>,经过努力,他的成绩终于有了起色。</a:t>
                      </a:r>
                      <a:endParaRPr lang="en-US" altLang="en-US" sz="1200" b="1">
                        <a:latin typeface="微软雅黑" panose="020b0503020204020204" pitchFamily="34" charset="-122"/>
                        <a:ea typeface="微软雅黑" panose="020b0503020204020204" pitchFamily="34" charset="-122"/>
                        <a:cs typeface="微软雅黑" panose="020b0503020204020204" pitchFamily="34"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318135">
                <a:tc vMerge="1">
                  <a:txBody>
                    <a:bodyPr vert="horz" wrap="square"/>
                    <a:lstStyle/>
                    <a:p/>
                  </a:txBody>
                  <a:tcP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B w="12700" cap="flat" cmpd="sng">
                      <a:solidFill>
                        <a:srgbClr val="080000"/>
                      </a:solidFill>
                      <a:prstDash val="solid"/>
                      <a:headEnd type="none" w="med" len="med"/>
                      <a:tailEnd type="none" w="med" len="med"/>
                    </a:lnB>
                  </a:tcPr>
                </a:tc>
                <a:tc vMerge="1">
                  <a:txBody>
                    <a:bodyPr vert="horz" wrap="square"/>
                    <a:lstStyle/>
                    <a:p/>
                  </a:txBody>
                  <a:tcP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tcPr>
                </a:tc>
                <a:tc vMerge="1">
                  <a:txBody>
                    <a:bodyPr vert="horz" wrap="square"/>
                    <a:lstStyle/>
                    <a:p/>
                  </a:txBody>
                  <a:tcP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tcPr>
                </a:tc>
                <a:tc>
                  <a:txBody>
                    <a:bodyPr vert="horz" wrap="square"/>
                    <a:lstStyle/>
                    <a:p>
                      <a:pPr>
                        <a:lnSpc>
                          <a:spcPts val="1740"/>
                        </a:lnSpc>
                        <a:buNone/>
                      </a:pPr>
                      <a:r>
                        <a:rPr lang="en-US" sz="1200" b="1">
                          <a:solidFill>
                            <a:srgbClr val="FF0000"/>
                          </a:solidFill>
                          <a:latin typeface="微软雅黑" panose="020b0503020204020204" pitchFamily="34" charset="-122"/>
                          <a:ea typeface="微软雅黑" panose="020b0503020204020204" pitchFamily="34" charset="-122"/>
                          <a:cs typeface="宋体" panose="02010600030101010101" pitchFamily="2" charset="-122"/>
                        </a:rPr>
                        <a:t>提纯：思维抽象的关键环节</a:t>
                      </a:r>
                      <a:endParaRPr lang="en-US" altLang="en-US" sz="1200" b="1">
                        <a:solidFill>
                          <a:srgbClr val="FF0000"/>
                        </a:solidFill>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a:lnSpc>
                          <a:spcPts val="1740"/>
                        </a:lnSpc>
                        <a:buNone/>
                      </a:pPr>
                      <a:r>
                        <a:rPr lang="en-US" sz="1200" b="1">
                          <a:latin typeface="微软雅黑" panose="020b0503020204020204" pitchFamily="34" charset="-122"/>
                          <a:ea typeface="微软雅黑" panose="020b0503020204020204" pitchFamily="34" charset="-122"/>
                          <a:cs typeface="微软雅黑" panose="020b0503020204020204" pitchFamily="34" charset="-122"/>
                        </a:rPr>
                        <a:t>在流体力学中,“理想液体”既不可压缩又没有黏滞性。（提纯、理想化）</a:t>
                      </a:r>
                      <a:endParaRPr lang="en-US" altLang="en-US" sz="1200" b="1">
                        <a:latin typeface="微软雅黑" panose="020b0503020204020204" pitchFamily="34" charset="-122"/>
                        <a:ea typeface="微软雅黑" panose="020b0503020204020204" pitchFamily="34" charset="-122"/>
                        <a:cs typeface="微软雅黑" panose="020b0503020204020204" pitchFamily="34"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526415">
                <a:tc vMerge="1">
                  <a:txBody>
                    <a:bodyPr vert="horz" wrap="square"/>
                    <a:lstStyle/>
                    <a:p/>
                  </a:txBody>
                  <a:tcP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B w="12700" cap="flat" cmpd="sng">
                      <a:solidFill>
                        <a:srgbClr val="080000"/>
                      </a:solidFill>
                      <a:prstDash val="solid"/>
                      <a:headEnd type="none" w="med" len="med"/>
                      <a:tailEnd type="none" w="med" len="med"/>
                    </a:lnB>
                  </a:tcPr>
                </a:tc>
                <a:tc vMerge="1">
                  <a:txBody>
                    <a:bodyPr vert="horz" wrap="square"/>
                    <a:lstStyle/>
                    <a:p/>
                  </a:txBody>
                  <a:tcP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tcPr>
                </a:tc>
                <a:tc vMerge="1">
                  <a:txBody>
                    <a:bodyPr vert="horz" wrap="square"/>
                    <a:lstStyle/>
                    <a:p/>
                  </a:txBody>
                  <a:tcP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tcPr>
                </a:tc>
                <a:tc>
                  <a:txBody>
                    <a:bodyPr vert="horz" wrap="square"/>
                    <a:lstStyle/>
                    <a:p>
                      <a:pPr>
                        <a:lnSpc>
                          <a:spcPts val="1740"/>
                        </a:lnSpc>
                        <a:buNone/>
                      </a:pPr>
                      <a:r>
                        <a:rPr lang="en-US" sz="1200" b="1">
                          <a:solidFill>
                            <a:srgbClr val="FF0000"/>
                          </a:solidFill>
                          <a:latin typeface="微软雅黑" panose="020b0503020204020204" pitchFamily="34" charset="-122"/>
                          <a:ea typeface="微软雅黑" panose="020b0503020204020204" pitchFamily="34" charset="-122"/>
                          <a:cs typeface="宋体" panose="02010600030101010101" pitchFamily="2" charset="-122"/>
                        </a:rPr>
                        <a:t>简略化：表述思维抽象结果的环节</a:t>
                      </a:r>
                      <a:endParaRPr lang="en-US" altLang="en-US" sz="1200" b="1">
                        <a:solidFill>
                          <a:srgbClr val="FF0000"/>
                        </a:solidFill>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a:lnSpc>
                          <a:spcPts val="1740"/>
                        </a:lnSpc>
                        <a:buNone/>
                      </a:pPr>
                      <a:r>
                        <a:rPr lang="en-US" sz="1200" b="1">
                          <a:latin typeface="微软雅黑" panose="020b0503020204020204" pitchFamily="34" charset="-122"/>
                          <a:ea typeface="微软雅黑" panose="020b0503020204020204" pitchFamily="34" charset="-122"/>
                          <a:cs typeface="微软雅黑" panose="020b0503020204020204" pitchFamily="34" charset="-122"/>
                        </a:rPr>
                        <a:t>伽利略发现的自由落体定律，可以用一个公式简略地表示：S＝gt2。“S”表示物体在真空中的坠落距离，“t”表示坠落的时间，“g”表示重力加速度常数</a:t>
                      </a:r>
                      <a:endParaRPr lang="en-US" altLang="en-US" sz="1200" b="1">
                        <a:latin typeface="微软雅黑" panose="020b0503020204020204" pitchFamily="34" charset="-122"/>
                        <a:ea typeface="微软雅黑" panose="020b0503020204020204" pitchFamily="34" charset="-122"/>
                        <a:cs typeface="微软雅黑" panose="020b0503020204020204" pitchFamily="34"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410845">
                <a:tc vMerge="1">
                  <a:txBody>
                    <a:bodyPr vert="horz" wrap="square"/>
                    <a:lstStyle/>
                    <a:p/>
                  </a:txBody>
                  <a:tcP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B w="12700" cap="flat" cmpd="sng">
                      <a:solidFill>
                        <a:srgbClr val="080000"/>
                      </a:solidFill>
                      <a:prstDash val="solid"/>
                      <a:headEnd type="none" w="med" len="med"/>
                      <a:tailEnd type="none" w="med" len="med"/>
                    </a:lnB>
                  </a:tcPr>
                </a:tc>
                <a:tc vMerge="1">
                  <a:txBody>
                    <a:bodyPr vert="horz" wrap="square"/>
                    <a:lstStyle/>
                    <a:p/>
                  </a:txBody>
                  <a:tcP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tcPr>
                </a:tc>
                <a:tc vMerge="1">
                  <a:txBody>
                    <a:bodyPr vert="horz" wrap="square"/>
                    <a:lstStyle/>
                    <a:p/>
                  </a:txBody>
                  <a:tcP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B w="12700" cap="flat" cmpd="sng">
                      <a:solidFill>
                        <a:srgbClr val="080000"/>
                      </a:solidFill>
                      <a:prstDash val="solid"/>
                      <a:headEnd type="none" w="med" len="med"/>
                      <a:tailEnd type="none" w="med" len="med"/>
                    </a:lnB>
                  </a:tcPr>
                </a:tc>
                <a:tc>
                  <a:txBody>
                    <a:bodyPr vert="horz" wrap="square"/>
                    <a:lstStyle/>
                    <a:p>
                      <a:pPr>
                        <a:lnSpc>
                          <a:spcPts val="1740"/>
                        </a:lnSpc>
                        <a:buNone/>
                      </a:pPr>
                      <a:r>
                        <a:rPr lang="en-US" sz="1200" b="1">
                          <a:solidFill>
                            <a:srgbClr val="FF0000"/>
                          </a:solidFill>
                          <a:latin typeface="微软雅黑" panose="020b0503020204020204" pitchFamily="34" charset="-122"/>
                          <a:ea typeface="微软雅黑" panose="020b0503020204020204" pitchFamily="34" charset="-122"/>
                          <a:cs typeface="宋体" panose="02010600030101010101" pitchFamily="2" charset="-122"/>
                        </a:rPr>
                        <a:t>理想化：思维抽象的一种特殊形式</a:t>
                      </a:r>
                      <a:endParaRPr lang="en-US" altLang="en-US" sz="1200" b="1">
                        <a:solidFill>
                          <a:srgbClr val="FF0000"/>
                        </a:solidFill>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a:lnSpc>
                          <a:spcPts val="1740"/>
                        </a:lnSpc>
                        <a:buNone/>
                      </a:pPr>
                      <a:r>
                        <a:rPr lang="en-US" sz="1200" b="1">
                          <a:latin typeface="微软雅黑" panose="020b0503020204020204" pitchFamily="34" charset="-122"/>
                          <a:ea typeface="微软雅黑" panose="020b0503020204020204" pitchFamily="34" charset="-122"/>
                          <a:cs typeface="微软雅黑" panose="020b0503020204020204" pitchFamily="34" charset="-122"/>
                        </a:rPr>
                        <a:t>自由落体运动;匀速直线运动;在几何学中,“点”没大小,“线”没宽度,“面”没厚度。</a:t>
                      </a:r>
                      <a:endParaRPr lang="en-US" altLang="en-US" sz="1200" b="1">
                        <a:latin typeface="微软雅黑" panose="020b0503020204020204" pitchFamily="34" charset="-122"/>
                        <a:ea typeface="微软雅黑" panose="020b0503020204020204" pitchFamily="34" charset="-122"/>
                        <a:cs typeface="微软雅黑" panose="020b0503020204020204" pitchFamily="34"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189865">
                <a:tc vMerge="1">
                  <a:txBody>
                    <a:bodyPr vert="horz" wrap="square"/>
                    <a:lstStyle/>
                    <a:p/>
                  </a:txBody>
                  <a:tcP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B w="12700" cap="flat" cmpd="sng">
                      <a:solidFill>
                        <a:srgbClr val="080000"/>
                      </a:solidFill>
                      <a:prstDash val="solid"/>
                      <a:headEnd type="none" w="med" len="med"/>
                      <a:tailEnd type="none" w="med" len="med"/>
                    </a:lnB>
                  </a:tcPr>
                </a:tc>
                <a:tc vMerge="1">
                  <a:txBody>
                    <a:bodyPr vert="horz" wrap="square"/>
                    <a:lstStyle/>
                    <a:p/>
                  </a:txBody>
                  <a:tcP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B w="12700" cap="flat" cmpd="sng">
                      <a:solidFill>
                        <a:srgbClr val="080000"/>
                      </a:solidFill>
                      <a:prstDash val="solid"/>
                      <a:headEnd type="none" w="med" len="med"/>
                      <a:tailEnd type="none" w="med" len="med"/>
                    </a:lnB>
                  </a:tcPr>
                </a:tc>
                <a:tc>
                  <a:txBody>
                    <a:bodyPr vert="horz" wrap="square"/>
                    <a:lstStyle/>
                    <a:p>
                      <a:pPr algn="ctr">
                        <a:lnSpc>
                          <a:spcPts val="1740"/>
                        </a:lnSpc>
                        <a:buNone/>
                      </a:pPr>
                      <a:r>
                        <a:rPr lang="en-US" sz="1200" b="1">
                          <a:latin typeface="微软雅黑" panose="020b0503020204020204" pitchFamily="34" charset="-122"/>
                          <a:ea typeface="微软雅黑" panose="020b0503020204020204" pitchFamily="34" charset="-122"/>
                          <a:cs typeface="宋体" panose="02010600030101010101" pitchFamily="2" charset="-122"/>
                        </a:rPr>
                        <a:t>局限性</a:t>
                      </a:r>
                      <a:endParaRPr lang="en-US" altLang="en-US" sz="1200" b="1">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gridSpan="2">
                  <a:txBody>
                    <a:bodyPr vert="horz" wrap="square"/>
                    <a:lstStyle/>
                    <a:p>
                      <a:pPr>
                        <a:lnSpc>
                          <a:spcPts val="1740"/>
                        </a:lnSpc>
                        <a:buNone/>
                      </a:pPr>
                      <a:r>
                        <a:rPr lang="en-US" sz="1200" b="1">
                          <a:latin typeface="微软雅黑" panose="020b0503020204020204" pitchFamily="34" charset="-122"/>
                          <a:ea typeface="微软雅黑" panose="020b0503020204020204" pitchFamily="34" charset="-122"/>
                          <a:cs typeface="宋体" panose="02010600030101010101" pitchFamily="2" charset="-122"/>
                        </a:rPr>
                        <a:t>人们通过思维抽象形成的是对事物零散的、片面的认识，还不能把握事物整体的本质和规律</a:t>
                      </a:r>
                      <a:endParaRPr lang="en-US" altLang="en-US" sz="1200" b="1">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hMerge="1">
                  <a:txBody>
                    <a:bodyPr vert="horz" wrap="square"/>
                    <a:lstStyle/>
                    <a:p/>
                  </a:txBody>
                  <a:tcPr>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tcPr>
                </a:tc>
              </a:tr>
              <a:tr h="316865">
                <a:tc rowSpan="2" gridSpan="2">
                  <a:txBody>
                    <a:bodyPr vert="horz" wrap="square"/>
                    <a:lstStyle/>
                    <a:p>
                      <a:pPr algn="ctr">
                        <a:lnSpc>
                          <a:spcPts val="1740"/>
                        </a:lnSpc>
                        <a:buNone/>
                      </a:pPr>
                      <a:r>
                        <a:rPr lang="en-US" altLang="zh-CN" sz="1200" b="1">
                          <a:latin typeface="微软雅黑" panose="020b0503020204020204" pitchFamily="34" charset="-122"/>
                        </a:rPr>
                        <a:t>从思维抽象</a:t>
                      </a:r>
                      <a:endParaRPr lang="en-US" altLang="zh-CN" sz="1200" b="1">
                        <a:latin typeface="微软雅黑" panose="020b0503020204020204" pitchFamily="34" charset="-122"/>
                      </a:endParaRPr>
                    </a:p>
                    <a:p>
                      <a:pPr algn="ctr">
                        <a:lnSpc>
                          <a:spcPts val="1740"/>
                        </a:lnSpc>
                        <a:buNone/>
                      </a:pPr>
                      <a:r>
                        <a:rPr lang="en-US" altLang="zh-CN" sz="1200" b="1">
                          <a:latin typeface="微软雅黑" panose="020b0503020204020204" pitchFamily="34" charset="-122"/>
                        </a:rPr>
                        <a:t>到思维具体</a:t>
                      </a:r>
                      <a:endParaRPr lang="en-US" altLang="zh-CN" sz="1200" b="1">
                        <a:latin typeface="微软雅黑" panose="020b0503020204020204" pitchFamily="34"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rowSpan="2" hMerge="1">
                  <a:txBody>
                    <a:bodyPr vert="horz" wrap="square"/>
                    <a:lstStyle/>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algn="ctr">
                        <a:lnSpc>
                          <a:spcPts val="1740"/>
                        </a:lnSpc>
                        <a:buNone/>
                      </a:pPr>
                      <a:r>
                        <a:rPr lang="en-US" sz="1200" b="1">
                          <a:latin typeface="微软雅黑" panose="020b0503020204020204" pitchFamily="34" charset="-122"/>
                          <a:ea typeface="微软雅黑" panose="020b0503020204020204" pitchFamily="34" charset="-122"/>
                          <a:cs typeface="宋体" panose="02010600030101010101" pitchFamily="2" charset="-122"/>
                        </a:rPr>
                        <a:t>含义</a:t>
                      </a:r>
                      <a:endParaRPr lang="en-US" altLang="en-US" sz="1200" b="1">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gridSpan="2">
                  <a:txBody>
                    <a:bodyPr vert="horz" wrap="square"/>
                    <a:lstStyle/>
                    <a:p>
                      <a:pPr algn="l">
                        <a:lnSpc>
                          <a:spcPts val="1740"/>
                        </a:lnSpc>
                        <a:buNone/>
                      </a:pPr>
                      <a:r>
                        <a:rPr lang="en-US" sz="1200" b="1">
                          <a:latin typeface="微软雅黑" panose="020b0503020204020204" pitchFamily="34" charset="-122"/>
                          <a:ea typeface="微软雅黑" panose="020b0503020204020204" pitchFamily="34" charset="-122"/>
                          <a:cs typeface="宋体" panose="02010600030101010101" pitchFamily="2" charset="-122"/>
                          <a:sym typeface="+mn-ea"/>
                        </a:rPr>
                        <a:t>思维具体</a:t>
                      </a:r>
                      <a:r>
                        <a:rPr lang="zh-CN" sz="1200" b="1">
                          <a:latin typeface="微软雅黑" panose="020b0503020204020204" pitchFamily="34" charset="-122"/>
                          <a:ea typeface="微软雅黑" panose="020b0503020204020204" pitchFamily="34" charset="-122"/>
                          <a:cs typeface="宋体" panose="02010600030101010101" pitchFamily="2" charset="-122"/>
                          <a:sym typeface="+mn-ea"/>
                        </a:rPr>
                        <a:t>是指</a:t>
                      </a:r>
                      <a:r>
                        <a:rPr lang="en-US" sz="1200" b="1">
                          <a:latin typeface="微软雅黑" panose="020b0503020204020204" pitchFamily="34" charset="-122"/>
                          <a:ea typeface="微软雅黑" panose="020b0503020204020204" pitchFamily="34" charset="-122"/>
                          <a:cs typeface="宋体" panose="02010600030101010101" pitchFamily="2" charset="-122"/>
                        </a:rPr>
                        <a:t>在理性认识的层次上反映事物具体整体的认识，是人们在思维中把事物各个方面的本质规定按照其内在联系综合起来，形成关于事物整体的本质和规律的认识。</a:t>
                      </a:r>
                      <a:endParaRPr lang="en-US" altLang="en-US" sz="1200" b="1">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hMerge="1">
                  <a:txBody>
                    <a:bodyPr vert="horz" wrap="square"/>
                    <a:lstStyle/>
                    <a:p/>
                  </a:txBody>
                  <a:tcPr>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tcPr>
                </a:tc>
              </a:tr>
              <a:tr h="476250">
                <a:tc gridSpan="2" vMerge="1">
                  <a:txBody>
                    <a:bodyPr vert="horz" wrap="square"/>
                    <a:lstStyle/>
                    <a:p/>
                  </a:txBody>
                  <a:tcP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B w="12700" cap="flat" cmpd="sng">
                      <a:solidFill>
                        <a:srgbClr val="080000"/>
                      </a:solidFill>
                      <a:prstDash val="solid"/>
                      <a:headEnd type="none" w="med" len="med"/>
                      <a:tailEnd type="none" w="med" len="med"/>
                    </a:lnB>
                  </a:tcPr>
                </a:tc>
                <a:tc hMerge="1" vMerge="1">
                  <a:txBody>
                    <a:bodyPr vert="horz" wrap="square"/>
                    <a:lstStyle/>
                    <a:p/>
                  </a:txBody>
                  <a:tcP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B w="12700" cap="flat" cmpd="sng">
                      <a:solidFill>
                        <a:srgbClr val="080000"/>
                      </a:solidFill>
                      <a:prstDash val="solid"/>
                      <a:headEnd type="none" w="med" len="med"/>
                      <a:tailEnd type="none" w="med" len="med"/>
                    </a:lnB>
                  </a:tcPr>
                </a:tc>
                <a:tc>
                  <a:txBody>
                    <a:bodyPr vert="horz" wrap="square"/>
                    <a:lstStyle/>
                    <a:p>
                      <a:pPr algn="ctr">
                        <a:lnSpc>
                          <a:spcPts val="1740"/>
                        </a:lnSpc>
                        <a:buNone/>
                      </a:pPr>
                      <a:r>
                        <a:rPr lang="en-US" sz="1200" b="1">
                          <a:latin typeface="微软雅黑" panose="020b0503020204020204" pitchFamily="34" charset="-122"/>
                          <a:ea typeface="微软雅黑" panose="020b0503020204020204" pitchFamily="34" charset="-122"/>
                          <a:cs typeface="宋体" panose="02010600030101010101" pitchFamily="2" charset="-122"/>
                        </a:rPr>
                        <a:t>环节</a:t>
                      </a:r>
                      <a:endParaRPr lang="en-US" altLang="en-US" sz="1200" b="1">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gridSpan="2">
                  <a:txBody>
                    <a:bodyPr vert="horz" wrap="square"/>
                    <a:lstStyle/>
                    <a:p>
                      <a:pPr>
                        <a:lnSpc>
                          <a:spcPts val="1740"/>
                        </a:lnSpc>
                        <a:buNone/>
                      </a:pPr>
                      <a:r>
                        <a:rPr lang="en-US" sz="1200" b="1">
                          <a:latin typeface="微软雅黑" panose="020b0503020204020204" pitchFamily="34" charset="-122"/>
                          <a:ea typeface="微软雅黑" panose="020b0503020204020204" pitchFamily="34" charset="-122"/>
                          <a:cs typeface="宋体" panose="02010600030101010101" pitchFamily="2" charset="-122"/>
                        </a:rPr>
                        <a:t>要选择一个合适的上升起点。上升的起点，往往是某一认识对象的矛盾焦点。随着认识的发展，起点中所包含的种种矛盾会逐一展现出来。这些一一展现出来的矛盾是认识发展的环节，也是思维从抽象逐步走向具体的桥梁。</a:t>
                      </a:r>
                      <a:endParaRPr lang="en-US" altLang="en-US" sz="1200" b="1">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hMerge="1">
                  <a:txBody>
                    <a:bodyPr vert="horz" wrap="square"/>
                    <a:lstStyle/>
                    <a:p/>
                  </a:txBody>
                  <a:tcPr>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tcPr>
                </a:tc>
              </a:tr>
            </a:tbl>
          </a:graphicData>
        </a:graphic>
      </p:graphicFrame>
    </p:spTree>
    <p:custDataLst>
      <p:tags r:id="rId4"/>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p:cNvSpPr txBox="1"/>
          <p:nvPr>
            <p:custDataLst>
              <p:tags r:id="rId3"/>
            </p:custDataLst>
          </p:nvPr>
        </p:nvSpPr>
        <p:spPr>
          <a:xfrm>
            <a:off x="818515" y="184785"/>
            <a:ext cx="4185285" cy="368300"/>
          </a:xfrm>
          <a:prstGeom prst="rect">
            <a:avLst/>
          </a:prstGeom>
          <a:noFill/>
        </p:spPr>
        <p:txBody>
          <a:bodyPr wrap="square" rtlCol="0">
            <a:spAutoFit/>
          </a:bodyP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r>
              <a:rPr lang="zh-CN" altLang="en-US" sz="1800" b="1">
                <a:solidFill>
                  <a:srgbClr val="FF0000"/>
                </a:solidFill>
                <a:latin typeface="微软雅黑" panose="020b0503020204020204" pitchFamily="34" charset="-122"/>
                <a:ea typeface="微软雅黑" panose="020b0503020204020204" pitchFamily="34" charset="-122"/>
              </a:rPr>
              <a:t>综合：运用辩证思维方法●</a:t>
            </a:r>
            <a:endParaRPr lang="zh-CN" altLang="en-US" sz="1800" b="1">
              <a:solidFill>
                <a:srgbClr val="FF0000"/>
              </a:solidFill>
              <a:latin typeface="微软雅黑" panose="020b0503020204020204" pitchFamily="34" charset="-122"/>
              <a:ea typeface="微软雅黑" panose="020b0503020204020204" pitchFamily="34" charset="-122"/>
            </a:endParaRPr>
          </a:p>
        </p:txBody>
      </p:sp>
      <p:graphicFrame>
        <p:nvGraphicFramePr>
          <p:cNvPr id="3" name="表格 2"/>
          <p:cNvGraphicFramePr>
            <a:graphicFrameLocks noGrp="1"/>
          </p:cNvGraphicFramePr>
          <p:nvPr>
            <p:custDataLst>
              <p:tags r:id="rId4"/>
            </p:custDataLst>
          </p:nvPr>
        </p:nvGraphicFramePr>
        <p:xfrm>
          <a:off x="642938" y="881380"/>
          <a:ext cx="7858125" cy="0"/>
        </p:xfrm>
        <a:graphic>
          <a:graphicData uri="http://schemas.openxmlformats.org/drawingml/2006/table">
            <a:tbl>
              <a:tblPr/>
              <a:tblGrid>
                <a:gridCol w="2208213"/>
                <a:gridCol w="5649912"/>
              </a:tblGrid>
              <a:tr h="0">
                <a:tc>
                  <a:txBody>
                    <a:bodyPr vert="horz" wrap="square"/>
                    <a:lstStyle/>
                    <a:p>
                      <a:pPr>
                        <a:lnSpc>
                          <a:spcPts val="2220"/>
                        </a:lnSpc>
                        <a:buNone/>
                      </a:pPr>
                      <a:r>
                        <a:rPr lang="en-US" sz="1600" b="1">
                          <a:solidFill>
                            <a:srgbClr val="FF0000"/>
                          </a:solidFill>
                          <a:latin typeface="微软雅黑" panose="020b0503020204020204" pitchFamily="34" charset="-122"/>
                          <a:ea typeface="微软雅黑" panose="020b0503020204020204" pitchFamily="34" charset="-122"/>
                          <a:cs typeface="黑体" panose="02010609060101010101" charset="-122"/>
                        </a:rPr>
                        <a:t>坚持分析与综合的统一</a:t>
                      </a:r>
                      <a:endParaRPr lang="en-US" altLang="en-US" sz="1600" b="1">
                        <a:solidFill>
                          <a:srgbClr val="FF0000"/>
                        </a:solidFill>
                        <a:latin typeface="微软雅黑" panose="020b0503020204020204" pitchFamily="34" charset="-122"/>
                        <a:ea typeface="微软雅黑" panose="020b0503020204020204" pitchFamily="34" charset="-122"/>
                        <a:cs typeface="黑体" panose="02010609060101010101"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a:lnSpc>
                          <a:spcPts val="2220"/>
                        </a:lnSpc>
                        <a:buNone/>
                      </a:pPr>
                      <a:r>
                        <a:rPr lang="en-US" sz="1600" b="1">
                          <a:latin typeface="微软雅黑" panose="020b0503020204020204" pitchFamily="34" charset="-122"/>
                          <a:ea typeface="微软雅黑" panose="020b0503020204020204" pitchFamily="34" charset="-122"/>
                          <a:cs typeface="宋体" panose="02010600030101010101" pitchFamily="2" charset="-122"/>
                        </a:rPr>
                        <a:t>分析是综合的基础，综合是分析的先导。</a:t>
                      </a:r>
                      <a:endParaRPr lang="en-US" altLang="en-US" sz="1600" b="1">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0">
                <a:tc>
                  <a:txBody>
                    <a:bodyPr vert="horz" wrap="square"/>
                    <a:lstStyle/>
                    <a:p>
                      <a:pPr>
                        <a:lnSpc>
                          <a:spcPts val="2220"/>
                        </a:lnSpc>
                        <a:buNone/>
                      </a:pPr>
                      <a:r>
                        <a:rPr lang="en-US" sz="1600" b="1">
                          <a:solidFill>
                            <a:srgbClr val="FF0000"/>
                          </a:solidFill>
                          <a:latin typeface="微软雅黑" panose="020b0503020204020204" pitchFamily="34" charset="-122"/>
                          <a:ea typeface="微软雅黑" panose="020b0503020204020204" pitchFamily="34" charset="-122"/>
                          <a:cs typeface="黑体" panose="02010609060101010101" charset="-122"/>
                        </a:rPr>
                        <a:t>遵循质量互变规律</a:t>
                      </a:r>
                      <a:endParaRPr lang="en-US" altLang="en-US" sz="1600" b="1">
                        <a:solidFill>
                          <a:srgbClr val="FF0000"/>
                        </a:solidFill>
                        <a:latin typeface="微软雅黑" panose="020b0503020204020204" pitchFamily="34" charset="-122"/>
                        <a:ea typeface="微软雅黑" panose="020b0503020204020204" pitchFamily="34" charset="-122"/>
                        <a:cs typeface="黑体" panose="02010609060101010101"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a:lnSpc>
                          <a:spcPts val="2220"/>
                        </a:lnSpc>
                        <a:buNone/>
                      </a:pPr>
                      <a:r>
                        <a:rPr lang="en-US" sz="1600" b="1">
                          <a:latin typeface="微软雅黑" panose="020b0503020204020204" pitchFamily="34" charset="-122"/>
                          <a:ea typeface="微软雅黑" panose="020b0503020204020204" pitchFamily="34" charset="-122"/>
                          <a:cs typeface="宋体" panose="02010600030101010101" pitchFamily="2" charset="-122"/>
                        </a:rPr>
                        <a:t>量变是质变的必要前提，质变是量变的必然结果，体现并保存量变的成果，并为新的量变开辟道路，要把握事物发展过程中的量变与质变、渐进性与飞跃性、连续性与间断性的关系</a:t>
                      </a:r>
                      <a:endParaRPr lang="en-US" altLang="en-US" sz="1600" b="1">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0">
                <a:tc>
                  <a:txBody>
                    <a:bodyPr vert="horz" wrap="square"/>
                    <a:lstStyle/>
                    <a:p>
                      <a:pPr>
                        <a:lnSpc>
                          <a:spcPts val="2220"/>
                        </a:lnSpc>
                        <a:buNone/>
                      </a:pPr>
                      <a:r>
                        <a:rPr lang="en-US" sz="1600" b="1">
                          <a:solidFill>
                            <a:srgbClr val="FF0000"/>
                          </a:solidFill>
                          <a:latin typeface="微软雅黑" panose="020b0503020204020204" pitchFamily="34" charset="-122"/>
                          <a:ea typeface="微软雅黑" panose="020b0503020204020204" pitchFamily="34" charset="-122"/>
                          <a:cs typeface="黑体" panose="02010609060101010101" charset="-122"/>
                        </a:rPr>
                        <a:t>把握适度原则</a:t>
                      </a:r>
                      <a:endParaRPr lang="en-US" altLang="en-US" sz="1600" b="1">
                        <a:solidFill>
                          <a:srgbClr val="FF0000"/>
                        </a:solidFill>
                        <a:latin typeface="微软雅黑" panose="020b0503020204020204" pitchFamily="34" charset="-122"/>
                        <a:ea typeface="微软雅黑" panose="020b0503020204020204" pitchFamily="34" charset="-122"/>
                        <a:cs typeface="黑体" panose="02010609060101010101"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a:lnSpc>
                          <a:spcPts val="2220"/>
                        </a:lnSpc>
                        <a:buNone/>
                      </a:pPr>
                      <a:r>
                        <a:rPr lang="en-US" sz="1600" b="1">
                          <a:latin typeface="微软雅黑" panose="020b0503020204020204" pitchFamily="34" charset="-122"/>
                          <a:ea typeface="微软雅黑" panose="020b0503020204020204" pitchFamily="34" charset="-122"/>
                          <a:cs typeface="微软雅黑" panose="020b0503020204020204" pitchFamily="34" charset="-122"/>
                        </a:rPr>
                        <a:t>为了保持我们所需要的事物特定的质，应当把事物的变化控制在度的范围内，防止过犹不及，“得中”而处之。</a:t>
                      </a:r>
                      <a:endParaRPr lang="en-US" altLang="en-US" sz="1600" b="1">
                        <a:latin typeface="微软雅黑" panose="020b0503020204020204" pitchFamily="34" charset="-122"/>
                        <a:ea typeface="微软雅黑" panose="020b0503020204020204" pitchFamily="34" charset="-122"/>
                        <a:cs typeface="微软雅黑" panose="020b0503020204020204" pitchFamily="34"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0">
                <a:tc>
                  <a:txBody>
                    <a:bodyPr vert="horz" wrap="square"/>
                    <a:lstStyle/>
                    <a:p>
                      <a:pPr>
                        <a:lnSpc>
                          <a:spcPts val="2220"/>
                        </a:lnSpc>
                        <a:buNone/>
                      </a:pPr>
                      <a:r>
                        <a:rPr lang="en-US" sz="1600" b="1">
                          <a:solidFill>
                            <a:srgbClr val="FF0000"/>
                          </a:solidFill>
                          <a:latin typeface="微软雅黑" panose="020b0503020204020204" pitchFamily="34" charset="-122"/>
                          <a:ea typeface="微软雅黑" panose="020b0503020204020204" pitchFamily="34" charset="-122"/>
                          <a:cs typeface="黑体" panose="02010609060101010101" charset="-122"/>
                        </a:rPr>
                        <a:t>坚持辩证否定观</a:t>
                      </a:r>
                      <a:endParaRPr lang="en-US" altLang="en-US" sz="1600" b="1">
                        <a:solidFill>
                          <a:srgbClr val="FF0000"/>
                        </a:solidFill>
                        <a:latin typeface="微软雅黑" panose="020b0503020204020204" pitchFamily="34" charset="-122"/>
                        <a:ea typeface="微软雅黑" panose="020b0503020204020204" pitchFamily="34" charset="-122"/>
                        <a:cs typeface="黑体" panose="02010609060101010101"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a:lnSpc>
                          <a:spcPts val="2220"/>
                        </a:lnSpc>
                        <a:buNone/>
                      </a:pPr>
                      <a:r>
                        <a:rPr lang="en-US" sz="1600" b="1">
                          <a:latin typeface="微软雅黑" panose="020b0503020204020204" pitchFamily="34" charset="-122"/>
                          <a:ea typeface="微软雅黑" panose="020b0503020204020204" pitchFamily="34" charset="-122"/>
                          <a:cs typeface="宋体" panose="02010600030101010101" pitchFamily="2" charset="-122"/>
                        </a:rPr>
                        <a:t>肯定中包含否定，否定中包含肯定，避免简单肯定一切或否定一切的错误。</a:t>
                      </a:r>
                      <a:endParaRPr lang="en-US" altLang="en-US" sz="1600" b="1">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0">
                <a:tc>
                  <a:txBody>
                    <a:bodyPr vert="horz" wrap="square"/>
                    <a:lstStyle/>
                    <a:p>
                      <a:pPr>
                        <a:lnSpc>
                          <a:spcPts val="2220"/>
                        </a:lnSpc>
                        <a:buNone/>
                      </a:pPr>
                      <a:r>
                        <a:rPr lang="en-US" sz="1600" b="1">
                          <a:solidFill>
                            <a:srgbClr val="FF0000"/>
                          </a:solidFill>
                          <a:latin typeface="微软雅黑" panose="020b0503020204020204" pitchFamily="34" charset="-122"/>
                          <a:ea typeface="微软雅黑" panose="020b0503020204020204" pitchFamily="34" charset="-122"/>
                          <a:cs typeface="黑体" panose="02010609060101010101" charset="-122"/>
                        </a:rPr>
                        <a:t>从感性具体到思维抽象，再从思维抽象到思维具体</a:t>
                      </a:r>
                      <a:endParaRPr lang="en-US" altLang="en-US" sz="1600" b="1">
                        <a:solidFill>
                          <a:srgbClr val="FF0000"/>
                        </a:solidFill>
                        <a:latin typeface="微软雅黑" panose="020b0503020204020204" pitchFamily="34" charset="-122"/>
                        <a:ea typeface="微软雅黑" panose="020b0503020204020204" pitchFamily="34" charset="-122"/>
                        <a:cs typeface="黑体" panose="02010609060101010101"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a:lnSpc>
                          <a:spcPts val="2220"/>
                        </a:lnSpc>
                        <a:buNone/>
                      </a:pPr>
                      <a:r>
                        <a:rPr lang="en-US" sz="1600" b="1">
                          <a:latin typeface="微软雅黑" panose="020b0503020204020204" pitchFamily="34" charset="-122"/>
                          <a:ea typeface="微软雅黑" panose="020b0503020204020204" pitchFamily="34" charset="-122"/>
                          <a:cs typeface="宋体" panose="02010600030101010101" pitchFamily="2" charset="-122"/>
                        </a:rPr>
                        <a:t>⑴分离、提纯、简略化和理想化是科学的思维抽象的重要环节。⑵从思维抽象发展到思维具体，要选择一个合适的上升起点。这样的起点应是某一认识领域里最简单、最基本的概念，往往是某一认识对象矛盾的焦点。</a:t>
                      </a:r>
                      <a:endParaRPr lang="en-US" altLang="en-US" sz="1600" b="1">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bl>
          </a:graphicData>
        </a:graphic>
      </p:graphicFrame>
    </p:spTree>
    <p:custDataLst>
      <p:tags r:id="rId5"/>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3">
            <a:lumMod val="60000"/>
            <a:lumOff val="40000"/>
          </a:schemeClr>
        </a:solidFill>
        <a:effectLst/>
      </p:bgPr>
    </p:bg>
    <p:spTree>
      <p:nvGrpSpPr>
        <p:cNvPr id="1" name=""/>
        <p:cNvGrpSpPr/>
        <p:nvPr>
          <p:custDataLst>
            <p:tags r:id="rId2"/>
          </p:custDataLst>
        </p:nvPr>
      </p:nvGrpSpPr>
      <p:grpSpPr>
        <a:xfrm>
          <a:off x="0" y="0"/>
          <a:ext cx="0" cy="0"/>
        </a:xfrm>
      </p:grpSpPr>
      <p:sp>
        <p:nvSpPr>
          <p:cNvPr id="4" name="文本框 3"/>
          <p:cNvSpPr txBox="1"/>
          <p:nvPr>
            <p:custDataLst>
              <p:tags r:id="rId3"/>
            </p:custDataLst>
          </p:nvPr>
        </p:nvSpPr>
        <p:spPr>
          <a:xfrm>
            <a:off x="3194685" y="1863090"/>
            <a:ext cx="2639378" cy="783590"/>
          </a:xfrm>
          <a:prstGeom prst="rect">
            <a:avLst/>
          </a:prstGeom>
          <a:noFill/>
          <a:extLst>
            <a:ext uri="{909E8E84-426E-40DD-AFC4-6F175D3DCCD1}">
              <a14:hiddenFill xmlns:a14="http://schemas.microsoft.com/office/drawing/2010/main">
                <a:solidFill>
                  <a:schemeClr val="accent4">
                    <a:lumMod val="20000"/>
                    <a:lumOff val="80000"/>
                  </a:schemeClr>
                </a:solidFill>
              </a14:hiddenFill>
            </a:ext>
          </a:extLst>
        </p:spPr>
        <p:txBody>
          <a:bodyPr wrap="square" rtlCol="0">
            <a:spAutoFit/>
          </a:bodyP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pPr algn="ctr"/>
            <a:r>
              <a:rPr lang="zh-CN" altLang="zh-CN" sz="4500" b="1">
                <a:solidFill>
                  <a:srgbClr val="FF0000"/>
                </a:solidFill>
                <a:latin typeface="楷体" panose="02010609060101010101" charset="-122"/>
                <a:ea typeface="楷体" panose="02010609060101010101" charset="-122"/>
              </a:rPr>
              <a:t>挑战真题　</a:t>
            </a:r>
            <a:endParaRPr lang="zh-CN" altLang="zh-CN" sz="4500" b="1">
              <a:solidFill>
                <a:srgbClr val="FF0000"/>
              </a:solidFill>
              <a:latin typeface="楷体" panose="02010609060101010101" charset="-122"/>
              <a:ea typeface="楷体" panose="02010609060101010101" charset="-122"/>
            </a:endParaRPr>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 name="文本框 3"/>
          <p:cNvSpPr txBox="1"/>
          <p:nvPr>
            <p:custDataLst>
              <p:tags r:id="rId3"/>
            </p:custDataLst>
          </p:nvPr>
        </p:nvSpPr>
        <p:spPr>
          <a:xfrm>
            <a:off x="606266" y="308134"/>
            <a:ext cx="7922419" cy="2584450"/>
          </a:xfrm>
          <a:prstGeom prst="rect">
            <a:avLst/>
          </a:prstGeom>
          <a:noFill/>
        </p:spPr>
        <p:txBody>
          <a:bodyPr wrap="square" rtlCol="0">
            <a:spAutoFit/>
          </a:bodyP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r>
              <a:rPr sz="1800" b="1">
                <a:latin typeface="微软雅黑" panose="020b0503020204020204" pitchFamily="34" charset="-122"/>
                <a:ea typeface="微软雅黑" panose="020b0503020204020204" pitchFamily="34" charset="-122"/>
                <a:cs typeface="微软雅黑" panose="020b0503020204020204" pitchFamily="34" charset="-122"/>
              </a:rPr>
              <a:t>1．（2022·山东·高考真题）习近平深刻总结中国特色社会主义民主政治的生动实践，对人民民主的性质、内涵、目的、特色、评价主体和评价标准进行了深邃思考和系统阐释，创造性地提出了全过程人民民主的重大理念，明确民主是要用来解决人民需要解决的问题的。材料体现了（     ）</a:t>
            </a:r>
            <a:endParaRPr sz="1800" b="1">
              <a:latin typeface="微软雅黑" panose="020b0503020204020204" pitchFamily="34" charset="-122"/>
              <a:ea typeface="微软雅黑" panose="020b0503020204020204" pitchFamily="34" charset="-122"/>
              <a:cs typeface="微软雅黑" panose="020b0503020204020204" pitchFamily="34" charset="-122"/>
            </a:endParaRPr>
          </a:p>
          <a:p>
            <a:r>
              <a:rPr sz="1800" b="1">
                <a:latin typeface="微软雅黑" panose="020b0503020204020204" pitchFamily="34" charset="-122"/>
                <a:ea typeface="微软雅黑" panose="020b0503020204020204" pitchFamily="34" charset="-122"/>
                <a:cs typeface="微软雅黑" panose="020b0503020204020204" pitchFamily="34" charset="-122"/>
              </a:rPr>
              <a:t>①感性认识以理性认识为基础和指导</a:t>
            </a:r>
            <a:endParaRPr sz="1800" b="1">
              <a:latin typeface="微软雅黑" panose="020b0503020204020204" pitchFamily="34" charset="-122"/>
              <a:ea typeface="微软雅黑" panose="020b0503020204020204" pitchFamily="34" charset="-122"/>
              <a:cs typeface="微软雅黑" panose="020b0503020204020204" pitchFamily="34" charset="-122"/>
            </a:endParaRPr>
          </a:p>
          <a:p>
            <a:r>
              <a:rPr sz="1800" b="1">
                <a:latin typeface="微软雅黑" panose="020b0503020204020204" pitchFamily="34" charset="-122"/>
                <a:ea typeface="微软雅黑" panose="020b0503020204020204" pitchFamily="34" charset="-122"/>
                <a:cs typeface="微软雅黑" panose="020b0503020204020204" pitchFamily="34" charset="-122"/>
              </a:rPr>
              <a:t>②理性认识是对感性认识的概括和提炼</a:t>
            </a:r>
            <a:endParaRPr sz="1800" b="1">
              <a:latin typeface="微软雅黑" panose="020b0503020204020204" pitchFamily="34" charset="-122"/>
              <a:ea typeface="微软雅黑" panose="020b0503020204020204" pitchFamily="34" charset="-122"/>
              <a:cs typeface="微软雅黑" panose="020b0503020204020204" pitchFamily="34" charset="-122"/>
            </a:endParaRPr>
          </a:p>
          <a:p>
            <a:r>
              <a:rPr sz="1800" b="1">
                <a:latin typeface="微软雅黑" panose="020b0503020204020204" pitchFamily="34" charset="-122"/>
                <a:ea typeface="微软雅黑" panose="020b0503020204020204" pitchFamily="34" charset="-122"/>
                <a:cs typeface="微软雅黑" panose="020b0503020204020204" pitchFamily="34" charset="-122"/>
              </a:rPr>
              <a:t>③从思维具体到思维抽象的认识过程</a:t>
            </a:r>
            <a:endParaRPr sz="1800" b="1">
              <a:latin typeface="微软雅黑" panose="020b0503020204020204" pitchFamily="34" charset="-122"/>
              <a:ea typeface="微软雅黑" panose="020b0503020204020204" pitchFamily="34" charset="-122"/>
              <a:cs typeface="微软雅黑" panose="020b0503020204020204" pitchFamily="34" charset="-122"/>
            </a:endParaRPr>
          </a:p>
          <a:p>
            <a:r>
              <a:rPr sz="1800" b="1">
                <a:latin typeface="微软雅黑" panose="020b0503020204020204" pitchFamily="34" charset="-122"/>
                <a:ea typeface="微软雅黑" panose="020b0503020204020204" pitchFamily="34" charset="-122"/>
                <a:cs typeface="微软雅黑" panose="020b0503020204020204" pitchFamily="34" charset="-122"/>
              </a:rPr>
              <a:t>④感性认识是达到理性认识的必经阶段</a:t>
            </a:r>
            <a:endParaRPr sz="1800" b="1">
              <a:latin typeface="微软雅黑" panose="020b0503020204020204" pitchFamily="34" charset="-122"/>
              <a:ea typeface="微软雅黑" panose="020b0503020204020204" pitchFamily="34" charset="-122"/>
              <a:cs typeface="微软雅黑" panose="020b0503020204020204" pitchFamily="34" charset="-122"/>
            </a:endParaRPr>
          </a:p>
          <a:p>
            <a:r>
              <a:rPr sz="1800" b="1">
                <a:latin typeface="微软雅黑" panose="020b0503020204020204" pitchFamily="34" charset="-122"/>
                <a:ea typeface="微软雅黑" panose="020b0503020204020204" pitchFamily="34" charset="-122"/>
                <a:cs typeface="微软雅黑" panose="020b0503020204020204" pitchFamily="34" charset="-122"/>
              </a:rPr>
              <a:t>A．①②	B．①③	C．②④	D．③④</a:t>
            </a:r>
            <a:endParaRPr sz="1800" b="1">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5" name="文本框 4"/>
          <p:cNvSpPr txBox="1"/>
          <p:nvPr>
            <p:custDataLst>
              <p:tags r:id="rId4"/>
            </p:custDataLst>
          </p:nvPr>
        </p:nvSpPr>
        <p:spPr>
          <a:xfrm>
            <a:off x="652463" y="3014186"/>
            <a:ext cx="7787640" cy="1814830"/>
          </a:xfrm>
          <a:prstGeom prst="rect">
            <a:avLst/>
          </a:prstGeom>
          <a:noFill/>
          <a:ln>
            <a:solidFill>
              <a:schemeClr val="accent2"/>
            </a:solidFill>
          </a:ln>
        </p:spPr>
        <p:txBody>
          <a:bodyPr wrap="square" rtlCol="0">
            <a:spAutoFit/>
          </a:bodyP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r>
              <a:rPr lang="zh-CN" altLang="en-US" sz="1600" b="1">
                <a:solidFill>
                  <a:srgbClr val="C00000"/>
                </a:solidFill>
                <a:latin typeface="微软雅黑" panose="020b0503020204020204" pitchFamily="34" charset="-122"/>
                <a:ea typeface="微软雅黑" panose="020b0503020204020204" pitchFamily="34" charset="-122"/>
                <a:cs typeface="微软雅黑" panose="020b0503020204020204" pitchFamily="34" charset="-122"/>
              </a:rPr>
              <a:t>【答案】C</a:t>
            </a:r>
            <a:endParaRPr lang="zh-CN" altLang="en-US" sz="1600" b="1">
              <a:solidFill>
                <a:srgbClr val="C00000"/>
              </a:solidFill>
              <a:latin typeface="微软雅黑" panose="020b0503020204020204" pitchFamily="34" charset="-122"/>
              <a:ea typeface="微软雅黑" panose="020b0503020204020204" pitchFamily="34" charset="-122"/>
              <a:cs typeface="微软雅黑" panose="020b0503020204020204" pitchFamily="34" charset="-122"/>
            </a:endParaRPr>
          </a:p>
          <a:p>
            <a:r>
              <a:rPr lang="zh-CN" altLang="en-US" sz="1600" b="1">
                <a:solidFill>
                  <a:srgbClr val="C00000"/>
                </a:solidFill>
                <a:latin typeface="微软雅黑" panose="020b0503020204020204" pitchFamily="34" charset="-122"/>
                <a:ea typeface="微软雅黑" panose="020b0503020204020204" pitchFamily="34" charset="-122"/>
                <a:cs typeface="微软雅黑" panose="020b0503020204020204" pitchFamily="34" charset="-122"/>
              </a:rPr>
              <a:t>【解析】①：理性认识以感性认识为基础，故①错误。</a:t>
            </a:r>
            <a:endParaRPr lang="zh-CN" altLang="en-US" sz="1600" b="1">
              <a:solidFill>
                <a:srgbClr val="C00000"/>
              </a:solidFill>
              <a:latin typeface="微软雅黑" panose="020b0503020204020204" pitchFamily="34" charset="-122"/>
              <a:ea typeface="微软雅黑" panose="020b0503020204020204" pitchFamily="34" charset="-122"/>
              <a:cs typeface="微软雅黑" panose="020b0503020204020204" pitchFamily="34" charset="-122"/>
            </a:endParaRPr>
          </a:p>
          <a:p>
            <a:r>
              <a:rPr lang="zh-CN" altLang="en-US" sz="1600" b="1">
                <a:solidFill>
                  <a:srgbClr val="C00000"/>
                </a:solidFill>
                <a:latin typeface="微软雅黑" panose="020b0503020204020204" pitchFamily="34" charset="-122"/>
                <a:ea typeface="微软雅黑" panose="020b0503020204020204" pitchFamily="34" charset="-122"/>
                <a:cs typeface="微软雅黑" panose="020b0503020204020204" pitchFamily="34" charset="-122"/>
              </a:rPr>
              <a:t>②④：习近平通过对中国特色民主政治实践的总结和对人民民主的思考，提出了全过程人民民主的重大理念，说明了理性认识是对感性认识的概括和提炼，感性认识是达到理性认识的必经阶段，故②④符合题意。</a:t>
            </a:r>
            <a:endParaRPr lang="zh-CN" altLang="en-US" sz="1600" b="1">
              <a:solidFill>
                <a:srgbClr val="C00000"/>
              </a:solidFill>
              <a:latin typeface="微软雅黑" panose="020b0503020204020204" pitchFamily="34" charset="-122"/>
              <a:ea typeface="微软雅黑" panose="020b0503020204020204" pitchFamily="34" charset="-122"/>
              <a:cs typeface="微软雅黑" panose="020b0503020204020204" pitchFamily="34" charset="-122"/>
            </a:endParaRPr>
          </a:p>
          <a:p>
            <a:r>
              <a:rPr lang="zh-CN" altLang="en-US" sz="1600" b="1">
                <a:solidFill>
                  <a:srgbClr val="C00000"/>
                </a:solidFill>
                <a:latin typeface="微软雅黑" panose="020b0503020204020204" pitchFamily="34" charset="-122"/>
                <a:ea typeface="微软雅黑" panose="020b0503020204020204" pitchFamily="34" charset="-122"/>
                <a:cs typeface="微软雅黑" panose="020b0503020204020204" pitchFamily="34" charset="-122"/>
              </a:rPr>
              <a:t>③：材料强调的是感性认识与理性认识的关系，未涉及思维具体到思维抽象的认识过程，故③不符合题意。</a:t>
            </a:r>
            <a:endParaRPr lang="zh-CN" altLang="en-US" sz="1600" b="1">
              <a:solidFill>
                <a:srgbClr val="C00000"/>
              </a:solidFill>
              <a:latin typeface="微软雅黑" panose="020b0503020204020204" pitchFamily="34" charset="-122"/>
              <a:ea typeface="微软雅黑" panose="020b0503020204020204" pitchFamily="34" charset="-122"/>
              <a:cs typeface="微软雅黑" panose="020b0503020204020204"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8" presetClass="entr" presetSubtype="16" dur="20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amond(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p:cNvSpPr txBox="1"/>
          <p:nvPr>
            <p:custDataLst>
              <p:tags r:id="rId3"/>
            </p:custDataLst>
          </p:nvPr>
        </p:nvSpPr>
        <p:spPr>
          <a:xfrm>
            <a:off x="2762250" y="2114550"/>
            <a:ext cx="3529965" cy="506730"/>
          </a:xfrm>
          <a:prstGeom prst="rect">
            <a:avLst/>
          </a:prstGeom>
          <a:solidFill>
            <a:schemeClr val="accent4">
              <a:lumMod val="20000"/>
              <a:lumOff val="80000"/>
            </a:schemeClr>
          </a:solidFill>
        </p:spPr>
        <p:txBody>
          <a:bodyPr wrap="square" rtlCol="0">
            <a:spAutoFit/>
          </a:bodyP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pPr algn="ctr"/>
            <a:r>
              <a:rPr lang="zh-CN" altLang="en-US" sz="2700" b="1">
                <a:latin typeface="微软雅黑" panose="020b0503020204020204" pitchFamily="34" charset="-122"/>
                <a:ea typeface="微软雅黑" panose="020b0503020204020204" pitchFamily="34" charset="-122"/>
              </a:rPr>
              <a:t>第二部分</a:t>
            </a:r>
            <a:r>
              <a:rPr lang="en-US" altLang="zh-CN" sz="2700" b="1">
                <a:latin typeface="微软雅黑" panose="020b0503020204020204" pitchFamily="34" charset="-122"/>
                <a:ea typeface="微软雅黑" panose="020b0503020204020204" pitchFamily="34" charset="-122"/>
              </a:rPr>
              <a:t>  </a:t>
            </a:r>
            <a:r>
              <a:rPr lang="zh-CN" altLang="en-US" sz="2700" b="1">
                <a:latin typeface="微软雅黑" panose="020b0503020204020204" pitchFamily="34" charset="-122"/>
                <a:ea typeface="微软雅黑" panose="020b0503020204020204" pitchFamily="34" charset="-122"/>
              </a:rPr>
              <a:t>模拟检测</a:t>
            </a:r>
            <a:endParaRPr lang="zh-CN" altLang="en-US" sz="2700" b="1">
              <a:latin typeface="微软雅黑" panose="020b0503020204020204" pitchFamily="34" charset="-122"/>
              <a:ea typeface="微软雅黑"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 name="文本框 3"/>
          <p:cNvSpPr txBox="1"/>
          <p:nvPr>
            <p:custDataLst>
              <p:tags r:id="rId3"/>
            </p:custDataLst>
          </p:nvPr>
        </p:nvSpPr>
        <p:spPr>
          <a:xfrm>
            <a:off x="606266" y="882174"/>
            <a:ext cx="7922419" cy="1753235"/>
          </a:xfrm>
          <a:prstGeom prst="rect">
            <a:avLst/>
          </a:prstGeom>
          <a:noFill/>
        </p:spPr>
        <p:txBody>
          <a:bodyPr wrap="square" rtlCol="0">
            <a:spAutoFit/>
          </a:bodyP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r>
              <a:rPr sz="1800" b="1">
                <a:latin typeface="微软雅黑" panose="020b0503020204020204" pitchFamily="34" charset="-122"/>
                <a:ea typeface="微软雅黑" panose="020b0503020204020204" pitchFamily="34" charset="-122"/>
                <a:cs typeface="微软雅黑" panose="020b0503020204020204" pitchFamily="34" charset="-122"/>
              </a:rPr>
              <a:t>1．（天津河西·二模）“常反思”“常超越”“常突破”是我们主动跳出舒适区、实现自我迭代升级的三把金钥匙。这启示我们要（     ）</a:t>
            </a:r>
            <a:endParaRPr sz="1800" b="1">
              <a:latin typeface="微软雅黑" panose="020b0503020204020204" pitchFamily="34" charset="-122"/>
              <a:ea typeface="微软雅黑" panose="020b0503020204020204" pitchFamily="34" charset="-122"/>
              <a:cs typeface="微软雅黑" panose="020b0503020204020204" pitchFamily="34" charset="-122"/>
            </a:endParaRPr>
          </a:p>
          <a:p>
            <a:r>
              <a:rPr sz="1800" b="1">
                <a:latin typeface="微软雅黑" panose="020b0503020204020204" pitchFamily="34" charset="-122"/>
                <a:ea typeface="微软雅黑" panose="020b0503020204020204" pitchFamily="34" charset="-122"/>
                <a:cs typeface="微软雅黑" panose="020b0503020204020204" pitchFamily="34" charset="-122"/>
              </a:rPr>
              <a:t>A．坚持辩证否定观，用一事物否认另一事物实现发展</a:t>
            </a:r>
            <a:endParaRPr sz="1800" b="1">
              <a:latin typeface="微软雅黑" panose="020b0503020204020204" pitchFamily="34" charset="-122"/>
              <a:ea typeface="微软雅黑" panose="020b0503020204020204" pitchFamily="34" charset="-122"/>
              <a:cs typeface="微软雅黑" panose="020b0503020204020204" pitchFamily="34" charset="-122"/>
            </a:endParaRPr>
          </a:p>
          <a:p>
            <a:r>
              <a:rPr sz="1800" b="1">
                <a:latin typeface="微软雅黑" panose="020b0503020204020204" pitchFamily="34" charset="-122"/>
                <a:ea typeface="微软雅黑" panose="020b0503020204020204" pitchFamily="34" charset="-122"/>
                <a:cs typeface="微软雅黑" panose="020b0503020204020204" pitchFamily="34" charset="-122"/>
              </a:rPr>
              <a:t>B．坚持对旧事物整体、旧矛盾统一体进行肯定与保留</a:t>
            </a:r>
            <a:endParaRPr sz="1800" b="1">
              <a:latin typeface="微软雅黑" panose="020b0503020204020204" pitchFamily="34" charset="-122"/>
              <a:ea typeface="微软雅黑" panose="020b0503020204020204" pitchFamily="34" charset="-122"/>
              <a:cs typeface="微软雅黑" panose="020b0503020204020204" pitchFamily="34" charset="-122"/>
            </a:endParaRPr>
          </a:p>
          <a:p>
            <a:r>
              <a:rPr sz="1800" b="1">
                <a:latin typeface="微软雅黑" panose="020b0503020204020204" pitchFamily="34" charset="-122"/>
                <a:ea typeface="微软雅黑" panose="020b0503020204020204" pitchFamily="34" charset="-122"/>
                <a:cs typeface="微软雅黑" panose="020b0503020204020204" pitchFamily="34" charset="-122"/>
              </a:rPr>
              <a:t>C．认识到相对于否定阶段来说，肯定阶段是较高环节</a:t>
            </a:r>
            <a:endParaRPr sz="1800" b="1">
              <a:latin typeface="微软雅黑" panose="020b0503020204020204" pitchFamily="34" charset="-122"/>
              <a:ea typeface="微软雅黑" panose="020b0503020204020204" pitchFamily="34" charset="-122"/>
              <a:cs typeface="微软雅黑" panose="020b0503020204020204" pitchFamily="34" charset="-122"/>
            </a:endParaRPr>
          </a:p>
          <a:p>
            <a:r>
              <a:rPr sz="1800" b="1">
                <a:latin typeface="微软雅黑" panose="020b0503020204020204" pitchFamily="34" charset="-122"/>
                <a:ea typeface="微软雅黑" panose="020b0503020204020204" pitchFamily="34" charset="-122"/>
                <a:cs typeface="微软雅黑" panose="020b0503020204020204" pitchFamily="34" charset="-122"/>
              </a:rPr>
              <a:t>D．在肯定性的因素与否定性的因素的斗争中自我更新</a:t>
            </a:r>
            <a:endParaRPr sz="1800" b="1">
              <a:latin typeface="微软雅黑" panose="020b0503020204020204" pitchFamily="34" charset="-122"/>
              <a:ea typeface="微软雅黑" panose="020b0503020204020204" pitchFamily="34" charset="-122"/>
              <a:cs typeface="微软雅黑" panose="020b0503020204020204" pitchFamily="34" charset="-122"/>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 name="文本框 3"/>
          <p:cNvSpPr txBox="1"/>
          <p:nvPr>
            <p:custDataLst>
              <p:tags r:id="rId3"/>
            </p:custDataLst>
          </p:nvPr>
        </p:nvSpPr>
        <p:spPr>
          <a:xfrm>
            <a:off x="606266" y="308134"/>
            <a:ext cx="7922419" cy="3138170"/>
          </a:xfrm>
          <a:prstGeom prst="rect">
            <a:avLst/>
          </a:prstGeom>
          <a:noFill/>
        </p:spPr>
        <p:txBody>
          <a:bodyPr wrap="square" rtlCol="0">
            <a:spAutoFit/>
          </a:bodyP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r>
              <a:rPr lang="zh-CN" sz="1800" b="1">
                <a:latin typeface="微软雅黑" panose="020b0503020204020204" pitchFamily="34" charset="-122"/>
                <a:ea typeface="微软雅黑" panose="020b0503020204020204" pitchFamily="34" charset="-122"/>
                <a:cs typeface="微软雅黑" panose="020b0503020204020204" pitchFamily="34" charset="-122"/>
              </a:rPr>
              <a:t>２</a:t>
            </a:r>
            <a:r>
              <a:rPr sz="1800" b="1">
                <a:latin typeface="微软雅黑" panose="020b0503020204020204" pitchFamily="34" charset="-122"/>
                <a:ea typeface="微软雅黑" panose="020b0503020204020204" pitchFamily="34" charset="-122"/>
                <a:cs typeface="微软雅黑" panose="020b0503020204020204" pitchFamily="34" charset="-122"/>
              </a:rPr>
              <a:t>．（天津河东·一模）如下图《圆的自白》从辩证思维的角度（     ）</a:t>
            </a:r>
            <a:endParaRPr sz="1800" b="1">
              <a:latin typeface="微软雅黑" panose="020b0503020204020204" pitchFamily="34" charset="-122"/>
              <a:ea typeface="微软雅黑" panose="020b0503020204020204" pitchFamily="34" charset="-122"/>
              <a:cs typeface="微软雅黑" panose="020b0503020204020204" pitchFamily="34" charset="-122"/>
            </a:endParaRPr>
          </a:p>
          <a:p>
            <a:endParaRPr sz="1800" b="1">
              <a:latin typeface="微软雅黑" panose="020b0503020204020204" pitchFamily="34" charset="-122"/>
              <a:ea typeface="微软雅黑" panose="020b0503020204020204" pitchFamily="34" charset="-122"/>
              <a:cs typeface="微软雅黑" panose="020b0503020204020204" pitchFamily="34" charset="-122"/>
            </a:endParaRPr>
          </a:p>
          <a:p>
            <a:endParaRPr sz="1800" b="1">
              <a:latin typeface="微软雅黑" panose="020b0503020204020204" pitchFamily="34" charset="-122"/>
              <a:ea typeface="微软雅黑" panose="020b0503020204020204" pitchFamily="34" charset="-122"/>
              <a:cs typeface="微软雅黑" panose="020b0503020204020204" pitchFamily="34" charset="-122"/>
            </a:endParaRPr>
          </a:p>
          <a:p>
            <a:endParaRPr sz="1800" b="1">
              <a:latin typeface="微软雅黑" panose="020b0503020204020204" pitchFamily="34" charset="-122"/>
              <a:ea typeface="微软雅黑" panose="020b0503020204020204" pitchFamily="34" charset="-122"/>
              <a:cs typeface="微软雅黑" panose="020b0503020204020204" pitchFamily="34" charset="-122"/>
            </a:endParaRPr>
          </a:p>
          <a:p>
            <a:endParaRPr sz="1800" b="1">
              <a:latin typeface="微软雅黑" panose="020b0503020204020204" pitchFamily="34" charset="-122"/>
              <a:ea typeface="微软雅黑" panose="020b0503020204020204" pitchFamily="34" charset="-122"/>
              <a:cs typeface="微软雅黑" panose="020b0503020204020204" pitchFamily="34" charset="-122"/>
            </a:endParaRPr>
          </a:p>
          <a:p>
            <a:endParaRPr sz="1800" b="1">
              <a:latin typeface="微软雅黑" panose="020b0503020204020204" pitchFamily="34" charset="-122"/>
              <a:ea typeface="微软雅黑" panose="020b0503020204020204" pitchFamily="34" charset="-122"/>
              <a:cs typeface="微软雅黑" panose="020b0503020204020204" pitchFamily="34" charset="-122"/>
            </a:endParaRPr>
          </a:p>
          <a:p>
            <a:endParaRPr sz="1800" b="1">
              <a:latin typeface="微软雅黑" panose="020b0503020204020204" pitchFamily="34" charset="-122"/>
              <a:ea typeface="微软雅黑" panose="020b0503020204020204" pitchFamily="34" charset="-122"/>
              <a:cs typeface="微软雅黑" panose="020b0503020204020204" pitchFamily="34" charset="-122"/>
            </a:endParaRPr>
          </a:p>
          <a:p>
            <a:endParaRPr sz="1800" b="1">
              <a:latin typeface="微软雅黑" panose="020b0503020204020204" pitchFamily="34" charset="-122"/>
              <a:ea typeface="微软雅黑" panose="020b0503020204020204" pitchFamily="34" charset="-122"/>
              <a:cs typeface="微软雅黑" panose="020b0503020204020204" pitchFamily="34" charset="-122"/>
            </a:endParaRPr>
          </a:p>
          <a:p>
            <a:r>
              <a:rPr sz="1800" b="1">
                <a:latin typeface="微软雅黑" panose="020b0503020204020204" pitchFamily="34" charset="-122"/>
                <a:ea typeface="微软雅黑" panose="020b0503020204020204" pitchFamily="34" charset="-122"/>
                <a:cs typeface="微软雅黑" panose="020b0503020204020204" pitchFamily="34" charset="-122"/>
              </a:rPr>
              <a:t>①体现了辩证思维的整体性特征</a:t>
            </a:r>
            <a:r>
              <a:rPr lang="zh-CN" sz="1800" b="1">
                <a:latin typeface="微软雅黑" panose="020b0503020204020204" pitchFamily="34" charset="-122"/>
                <a:ea typeface="微软雅黑" panose="020b0503020204020204" pitchFamily="34" charset="-122"/>
                <a:cs typeface="微软雅黑" panose="020b0503020204020204" pitchFamily="34" charset="-122"/>
              </a:rPr>
              <a:t>　　</a:t>
            </a:r>
            <a:r>
              <a:rPr sz="1800" b="1">
                <a:latin typeface="微软雅黑" panose="020b0503020204020204" pitchFamily="34" charset="-122"/>
                <a:ea typeface="微软雅黑" panose="020b0503020204020204" pitchFamily="34" charset="-122"/>
                <a:cs typeface="微软雅黑" panose="020b0503020204020204" pitchFamily="34" charset="-122"/>
              </a:rPr>
              <a:t>②体现了辩证思维的动态性特征</a:t>
            </a:r>
            <a:endParaRPr sz="1800" b="1">
              <a:latin typeface="微软雅黑" panose="020b0503020204020204" pitchFamily="34" charset="-122"/>
              <a:ea typeface="微软雅黑" panose="020b0503020204020204" pitchFamily="34" charset="-122"/>
              <a:cs typeface="微软雅黑" panose="020b0503020204020204" pitchFamily="34" charset="-122"/>
            </a:endParaRPr>
          </a:p>
          <a:p>
            <a:r>
              <a:rPr sz="1800" b="1">
                <a:latin typeface="微软雅黑" panose="020b0503020204020204" pitchFamily="34" charset="-122"/>
                <a:ea typeface="微软雅黑" panose="020b0503020204020204" pitchFamily="34" charset="-122"/>
                <a:cs typeface="微软雅黑" panose="020b0503020204020204" pitchFamily="34" charset="-122"/>
              </a:rPr>
              <a:t>③反映了分析与综合的辩证关系</a:t>
            </a:r>
            <a:r>
              <a:rPr lang="zh-CN" sz="1800" b="1">
                <a:latin typeface="微软雅黑" panose="020b0503020204020204" pitchFamily="34" charset="-122"/>
                <a:ea typeface="微软雅黑" panose="020b0503020204020204" pitchFamily="34" charset="-122"/>
                <a:cs typeface="微软雅黑" panose="020b0503020204020204" pitchFamily="34" charset="-122"/>
              </a:rPr>
              <a:t>　　</a:t>
            </a:r>
            <a:r>
              <a:rPr sz="1800" b="1">
                <a:latin typeface="微软雅黑" panose="020b0503020204020204" pitchFamily="34" charset="-122"/>
                <a:ea typeface="微软雅黑" panose="020b0503020204020204" pitchFamily="34" charset="-122"/>
                <a:cs typeface="微软雅黑" panose="020b0503020204020204" pitchFamily="34" charset="-122"/>
              </a:rPr>
              <a:t>④反映了肯定与否定的辩证关系</a:t>
            </a:r>
            <a:endParaRPr sz="1800" b="1">
              <a:latin typeface="微软雅黑" panose="020b0503020204020204" pitchFamily="34" charset="-122"/>
              <a:ea typeface="微软雅黑" panose="020b0503020204020204" pitchFamily="34" charset="-122"/>
              <a:cs typeface="微软雅黑" panose="020b0503020204020204" pitchFamily="34" charset="-122"/>
            </a:endParaRPr>
          </a:p>
          <a:p>
            <a:r>
              <a:rPr sz="1800" b="1">
                <a:latin typeface="微软雅黑" panose="020b0503020204020204" pitchFamily="34" charset="-122"/>
                <a:ea typeface="微软雅黑" panose="020b0503020204020204" pitchFamily="34" charset="-122"/>
                <a:cs typeface="微软雅黑" panose="020b0503020204020204" pitchFamily="34" charset="-122"/>
              </a:rPr>
              <a:t>A．①②	B．②③	C．②④	D．③④</a:t>
            </a:r>
            <a:endParaRPr sz="1800" b="1">
              <a:latin typeface="微软雅黑" panose="020b0503020204020204" pitchFamily="34" charset="-122"/>
              <a:ea typeface="微软雅黑" panose="020b0503020204020204" pitchFamily="34" charset="-122"/>
              <a:cs typeface="微软雅黑" panose="020b0503020204020204" pitchFamily="34" charset="-122"/>
            </a:endParaRPr>
          </a:p>
        </p:txBody>
      </p:sp>
      <p:pic>
        <p:nvPicPr>
          <p:cNvPr id="2" name="图片 100001"/>
          <p:cNvPicPr>
            <a:picLocks noChangeAspect="1"/>
          </p:cNvPicPr>
          <p:nvPr>
            <p:custDataLst>
              <p:tags r:id="rId5"/>
            </p:custDataLst>
          </p:nvPr>
        </p:nvPicPr>
        <p:blipFill>
          <a:blip r:embed="rId4"/>
          <a:stretch>
            <a:fillRect/>
          </a:stretch>
        </p:blipFill>
        <p:spPr>
          <a:xfrm>
            <a:off x="2771775" y="699770"/>
            <a:ext cx="1665605" cy="1866900"/>
          </a:xfrm>
          <a:prstGeom prst="rect">
            <a:avLst/>
          </a:prstGeom>
          <a:noFill/>
          <a:ln w="9525">
            <a:noFill/>
          </a:ln>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 name="文本框 3"/>
          <p:cNvSpPr txBox="1"/>
          <p:nvPr>
            <p:custDataLst>
              <p:tags r:id="rId3"/>
            </p:custDataLst>
          </p:nvPr>
        </p:nvSpPr>
        <p:spPr>
          <a:xfrm>
            <a:off x="606266" y="738664"/>
            <a:ext cx="7922419" cy="2306955"/>
          </a:xfrm>
          <a:prstGeom prst="rect">
            <a:avLst/>
          </a:prstGeom>
          <a:noFill/>
        </p:spPr>
        <p:txBody>
          <a:bodyPr wrap="square" rtlCol="0">
            <a:spAutoFit/>
          </a:bodyP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r>
              <a:rPr lang="zh-CN" sz="1800" b="1">
                <a:latin typeface="微软雅黑" panose="020b0503020204020204" pitchFamily="34" charset="-122"/>
                <a:ea typeface="微软雅黑" panose="020b0503020204020204" pitchFamily="34" charset="-122"/>
                <a:cs typeface="微软雅黑" panose="020b0503020204020204" pitchFamily="34" charset="-122"/>
              </a:rPr>
              <a:t>３</a:t>
            </a:r>
            <a:r>
              <a:rPr sz="1800" b="1">
                <a:latin typeface="微软雅黑" panose="020b0503020204020204" pitchFamily="34" charset="-122"/>
                <a:ea typeface="微软雅黑" panose="020b0503020204020204" pitchFamily="34" charset="-122"/>
                <a:cs typeface="微软雅黑" panose="020b0503020204020204" pitchFamily="34" charset="-122"/>
              </a:rPr>
              <a:t>．（辽宁葫芦岛·一模）进行科研工作，科研专家需要反复分析问题、多次试验、随时复核复查。发现错误要及时纠正，不能固守既得成功，止步不前。这启示我们（       ）</a:t>
            </a:r>
            <a:endParaRPr sz="1800" b="1">
              <a:latin typeface="微软雅黑" panose="020b0503020204020204" pitchFamily="34" charset="-122"/>
              <a:ea typeface="微软雅黑" panose="020b0503020204020204" pitchFamily="34" charset="-122"/>
              <a:cs typeface="微软雅黑" panose="020b0503020204020204" pitchFamily="34" charset="-122"/>
            </a:endParaRPr>
          </a:p>
          <a:p>
            <a:r>
              <a:rPr sz="1800" b="1">
                <a:latin typeface="微软雅黑" panose="020b0503020204020204" pitchFamily="34" charset="-122"/>
                <a:ea typeface="微软雅黑" panose="020b0503020204020204" pitchFamily="34" charset="-122"/>
                <a:cs typeface="微软雅黑" panose="020b0503020204020204" pitchFamily="34" charset="-122"/>
              </a:rPr>
              <a:t>①关注变化发展的实际，大胆突破与实际不符的成规陈说</a:t>
            </a:r>
            <a:endParaRPr sz="1800" b="1">
              <a:latin typeface="微软雅黑" panose="020b0503020204020204" pitchFamily="34" charset="-122"/>
              <a:ea typeface="微软雅黑" panose="020b0503020204020204" pitchFamily="34" charset="-122"/>
              <a:cs typeface="微软雅黑" panose="020b0503020204020204" pitchFamily="34" charset="-122"/>
            </a:endParaRPr>
          </a:p>
          <a:p>
            <a:r>
              <a:rPr sz="1800" b="1">
                <a:latin typeface="微软雅黑" panose="020b0503020204020204" pitchFamily="34" charset="-122"/>
                <a:ea typeface="微软雅黑" panose="020b0503020204020204" pitchFamily="34" charset="-122"/>
                <a:cs typeface="微软雅黑" panose="020b0503020204020204" pitchFamily="34" charset="-122"/>
              </a:rPr>
              <a:t>②注重研究新情况新问题，彻底否定原有的思想观念</a:t>
            </a:r>
            <a:endParaRPr sz="1800" b="1">
              <a:latin typeface="微软雅黑" panose="020b0503020204020204" pitchFamily="34" charset="-122"/>
              <a:ea typeface="微软雅黑" panose="020b0503020204020204" pitchFamily="34" charset="-122"/>
              <a:cs typeface="微软雅黑" panose="020b0503020204020204" pitchFamily="34" charset="-122"/>
            </a:endParaRPr>
          </a:p>
          <a:p>
            <a:r>
              <a:rPr sz="1800" b="1">
                <a:latin typeface="微软雅黑" panose="020b0503020204020204" pitchFamily="34" charset="-122"/>
                <a:ea typeface="微软雅黑" panose="020b0503020204020204" pitchFamily="34" charset="-122"/>
                <a:cs typeface="微软雅黑" panose="020b0503020204020204" pitchFamily="34" charset="-122"/>
              </a:rPr>
              <a:t>③坚持辩证的否定观，坚持做到对历史否定和对现实肯定</a:t>
            </a:r>
            <a:endParaRPr sz="1800" b="1">
              <a:latin typeface="微软雅黑" panose="020b0503020204020204" pitchFamily="34" charset="-122"/>
              <a:ea typeface="微软雅黑" panose="020b0503020204020204" pitchFamily="34" charset="-122"/>
              <a:cs typeface="微软雅黑" panose="020b0503020204020204" pitchFamily="34" charset="-122"/>
            </a:endParaRPr>
          </a:p>
          <a:p>
            <a:r>
              <a:rPr sz="1800" b="1">
                <a:latin typeface="微软雅黑" panose="020b0503020204020204" pitchFamily="34" charset="-122"/>
                <a:ea typeface="微软雅黑" panose="020b0503020204020204" pitchFamily="34" charset="-122"/>
                <a:cs typeface="微软雅黑" panose="020b0503020204020204" pitchFamily="34" charset="-122"/>
              </a:rPr>
              <a:t>④坚信事物自己否定自己，尊重从内部成长起来的新事物</a:t>
            </a:r>
            <a:endParaRPr sz="1800" b="1">
              <a:latin typeface="微软雅黑" panose="020b0503020204020204" pitchFamily="34" charset="-122"/>
              <a:ea typeface="微软雅黑" panose="020b0503020204020204" pitchFamily="34" charset="-122"/>
              <a:cs typeface="微软雅黑" panose="020b0503020204020204" pitchFamily="34" charset="-122"/>
            </a:endParaRPr>
          </a:p>
          <a:p>
            <a:r>
              <a:rPr sz="1800" b="1">
                <a:latin typeface="微软雅黑" panose="020b0503020204020204" pitchFamily="34" charset="-122"/>
                <a:ea typeface="微软雅黑" panose="020b0503020204020204" pitchFamily="34" charset="-122"/>
                <a:cs typeface="微软雅黑" panose="020b0503020204020204" pitchFamily="34" charset="-122"/>
              </a:rPr>
              <a:t>A．①③	B．①④	C．②③	D．③④</a:t>
            </a:r>
            <a:endParaRPr sz="1800" b="1">
              <a:latin typeface="微软雅黑" panose="020b0503020204020204" pitchFamily="34" charset="-122"/>
              <a:ea typeface="微软雅黑" panose="020b0503020204020204" pitchFamily="34" charset="-122"/>
              <a:cs typeface="微软雅黑" panose="020b0503020204020204" pitchFamily="34" charset="-122"/>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7874000" cy="38735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https://d.book118.com/745204220113011043</a:t>
            </a:r>
          </a:p>
        </p:txBody>
      </p:sp>
    </p:spTree>
  </p:cSld>
  <p:clrMapOvr>
    <a:masterClrMapping/>
  </p:clrMapOvr>
  <p:transition/>
  <p:timing/>
</p:sld>
</file>

<file path=ppt/tags/tag1.xml><?xml version="1.0" encoding="utf-8"?>
<p:tagLst xmlns:p="http://schemas.openxmlformats.org/presentationml/2006/main">
  <p:tag name="AS_UNIQUEID" val="1375"/>
</p:tagLst>
</file>

<file path=ppt/tags/tag2.xml><?xml version="1.0" encoding="utf-8"?>
<p:tagLst xmlns:p="http://schemas.openxmlformats.org/presentationml/2006/main">
  <p:tag name="AS_UNIQUEID" val="1376"/>
</p:tagLst>
</file>

<file path=ppt/tags/tag3.xml><?xml version="1.0" encoding="utf-8"?>
<p:tagLst xmlns:p="http://schemas.openxmlformats.org/presentationml/2006/main">
  <p:tag name="AS_UNIQUEID" val="1377"/>
</p:tagLst>
</file>

<file path=ppt/tags/tag4.xml><?xml version="1.0" encoding="utf-8"?>
<p:tagLst xmlns:p="http://schemas.openxmlformats.org/presentationml/2006/main">
  <p:tag name="AS_UNIQUEID" val="1378"/>
</p:tagLst>
</file>

<file path=ppt/tags/tag5.xml><?xml version="1.0" encoding="utf-8"?>
<p:tagLst xmlns:p="http://schemas.openxmlformats.org/presentationml/2006/main">
  <p:tag name="AS_UNIQUEID" val="1379"/>
</p:tagLst>
</file>

<file path=ppt/tags/tag6.xml><?xml version="1.0" encoding="utf-8"?>
<p:tagLst xmlns:p="http://schemas.openxmlformats.org/presentationml/2006/main">
  <p:tag name="AS_UNIQUEID" val="1380"/>
</p:tagLst>
</file>

<file path=ppt/tags/tag7.xml><?xml version="1.0" encoding="utf-8"?>
<p:tagLst xmlns:p="http://schemas.openxmlformats.org/presentationml/2006/main">
  <p:tag name="AS_UNIQUEID" val="1381"/>
</p:tagLst>
</file>

<file path=ppt/tags/tag8.xml><?xml version="1.0" encoding="utf-8"?>
<p:tagLst xmlns:p="http://schemas.openxmlformats.org/presentationml/2006/main">
  <p:tag name="AS_UNIQUEID" val="1382"/>
</p:tagLst>
</file>

<file path=ppt/tags/tag9.xml><?xml version="1.0" encoding="utf-8"?>
<p:tagLst xmlns:p="http://schemas.openxmlformats.org/presentationml/2006/main">
  <p:tag name="AS_UNIQUEID" val="1383"/>
</p:tagLst>
</file>

<file path=ppt/tags/tag10.xml><?xml version="1.0" encoding="utf-8"?>
<p:tagLst xmlns:p="http://schemas.openxmlformats.org/presentationml/2006/main">
  <p:tag name="AS_UNIQUEID" val="1384"/>
</p:tagLst>
</file>

<file path=ppt/tags/tag11.xml><?xml version="1.0" encoding="utf-8"?>
<p:tagLst xmlns:p="http://schemas.openxmlformats.org/presentationml/2006/main">
  <p:tag name="AS_UNIQUEID" val="1385"/>
</p:tagLst>
</file>

<file path=ppt/tags/tag12.xml><?xml version="1.0" encoding="utf-8"?>
<p:tagLst xmlns:p="http://schemas.openxmlformats.org/presentationml/2006/main">
  <p:tag name="AS_UNIQUEID" val="1386"/>
</p:tagLst>
</file>

<file path=ppt/tags/tag13.xml><?xml version="1.0" encoding="utf-8"?>
<p:tagLst xmlns:p="http://schemas.openxmlformats.org/presentationml/2006/main">
  <p:tag name="AS_UNIQUEID" val="1387"/>
</p:tagLst>
</file>

<file path=ppt/tags/tag14.xml><?xml version="1.0" encoding="utf-8"?>
<p:tagLst xmlns:p="http://schemas.openxmlformats.org/presentationml/2006/main">
  <p:tag name="AS_UNIQUEID" val="1388"/>
</p:tagLst>
</file>

<file path=ppt/tags/tag15.xml><?xml version="1.0" encoding="utf-8"?>
<p:tagLst xmlns:p="http://schemas.openxmlformats.org/presentationml/2006/main">
  <p:tag name="AS_UNIQUEID" val="1389"/>
</p:tagLst>
</file>

<file path=ppt/tags/tag16.xml><?xml version="1.0" encoding="utf-8"?>
<p:tagLst xmlns:p="http://schemas.openxmlformats.org/presentationml/2006/main">
  <p:tag name="AS_UNIQUEID" val="1390"/>
</p:tagLst>
</file>

<file path=ppt/tags/tag17.xml><?xml version="1.0" encoding="utf-8"?>
<p:tagLst xmlns:p="http://schemas.openxmlformats.org/presentationml/2006/main">
  <p:tag name="AS_UNIQUEID" val="1391"/>
</p:tagLst>
</file>

<file path=ppt/tags/tag18.xml><?xml version="1.0" encoding="utf-8"?>
<p:tagLst xmlns:p="http://schemas.openxmlformats.org/presentationml/2006/main">
  <p:tag name="AS_UNIQUEID" val="1392"/>
</p:tagLst>
</file>

<file path=ppt/tags/tag19.xml><?xml version="1.0" encoding="utf-8"?>
<p:tagLst xmlns:p="http://schemas.openxmlformats.org/presentationml/2006/main">
  <p:tag name="AS_UNIQUEID" val="1393"/>
</p:tagLst>
</file>

<file path=ppt/tags/tag20.xml><?xml version="1.0" encoding="utf-8"?>
<p:tagLst xmlns:p="http://schemas.openxmlformats.org/presentationml/2006/main">
  <p:tag name="AS_UNIQUEID" val="1394"/>
</p:tagLst>
</file>

<file path=ppt/tags/tag21.xml><?xml version="1.0" encoding="utf-8"?>
<p:tagLst xmlns:p="http://schemas.openxmlformats.org/presentationml/2006/main">
  <p:tag name="AS_UNIQUEID" val="1395"/>
</p:tagLst>
</file>

<file path=ppt/tags/tag22.xml><?xml version="1.0" encoding="utf-8"?>
<p:tagLst xmlns:p="http://schemas.openxmlformats.org/presentationml/2006/main">
  <p:tag name="AS_UNIQUEID" val="1396"/>
</p:tagLst>
</file>

<file path=ppt/tags/tag23.xml><?xml version="1.0" encoding="utf-8"?>
<p:tagLst xmlns:p="http://schemas.openxmlformats.org/presentationml/2006/main">
  <p:tag name="AS_UNIQUEID" val="1397"/>
</p:tagLst>
</file>

<file path=ppt/tags/tag24.xml><?xml version="1.0" encoding="utf-8"?>
<p:tagLst xmlns:p="http://schemas.openxmlformats.org/presentationml/2006/main">
  <p:tag name="AS_UNIQUEID" val="1398"/>
</p:tagLst>
</file>

<file path=ppt/tags/tag25.xml><?xml version="1.0" encoding="utf-8"?>
<p:tagLst xmlns:p="http://schemas.openxmlformats.org/presentationml/2006/main">
  <p:tag name="AS_UNIQUEID" val="1399"/>
</p:tagLst>
</file>

<file path=ppt/tags/tag26.xml><?xml version="1.0" encoding="utf-8"?>
<p:tagLst xmlns:p="http://schemas.openxmlformats.org/presentationml/2006/main">
  <p:tag name="AS_UNIQUEID" val="1400"/>
</p:tagLst>
</file>

<file path=ppt/tags/tag27.xml><?xml version="1.0" encoding="utf-8"?>
<p:tagLst xmlns:p="http://schemas.openxmlformats.org/presentationml/2006/main">
  <p:tag name="AS_UNIQUEID" val="1401"/>
</p:tagLst>
</file>

<file path=ppt/tags/tag28.xml><?xml version="1.0" encoding="utf-8"?>
<p:tagLst xmlns:p="http://schemas.openxmlformats.org/presentationml/2006/main">
  <p:tag name="AS_UNIQUEID" val="1402"/>
</p:tagLst>
</file>

<file path=ppt/tags/tag29.xml><?xml version="1.0" encoding="utf-8"?>
<p:tagLst xmlns:p="http://schemas.openxmlformats.org/presentationml/2006/main">
  <p:tag name="AS_UNIQUEID" val="1403"/>
</p:tagLst>
</file>

<file path=ppt/tags/tag30.xml><?xml version="1.0" encoding="utf-8"?>
<p:tagLst xmlns:p="http://schemas.openxmlformats.org/presentationml/2006/main">
  <p:tag name="AS_UNIQUEID" val="1404"/>
</p:tagLst>
</file>

<file path=ppt/tags/tag31.xml><?xml version="1.0" encoding="utf-8"?>
<p:tagLst xmlns:p="http://schemas.openxmlformats.org/presentationml/2006/main">
  <p:tag name="AS_UNIQUEID" val="1405"/>
</p:tagLst>
</file>

<file path=ppt/tags/tag32.xml><?xml version="1.0" encoding="utf-8"?>
<p:tagLst xmlns:p="http://schemas.openxmlformats.org/presentationml/2006/main">
  <p:tag name="AS_UNIQUEID" val="1406"/>
</p:tagLst>
</file>

<file path=ppt/tags/tag33.xml><?xml version="1.0" encoding="utf-8"?>
<p:tagLst xmlns:p="http://schemas.openxmlformats.org/presentationml/2006/main">
  <p:tag name="AS_UNIQUEID" val="1407"/>
</p:tagLst>
</file>

<file path=ppt/tags/tag34.xml><?xml version="1.0" encoding="utf-8"?>
<p:tagLst xmlns:p="http://schemas.openxmlformats.org/presentationml/2006/main">
  <p:tag name="AS_UNIQUEID" val="1408"/>
</p:tagLst>
</file>

<file path=ppt/tags/tag35.xml><?xml version="1.0" encoding="utf-8"?>
<p:tagLst xmlns:p="http://schemas.openxmlformats.org/presentationml/2006/main">
  <p:tag name="AS_UNIQUEID" val="1409"/>
</p:tagLst>
</file>

<file path=ppt/tags/tag36.xml><?xml version="1.0" encoding="utf-8"?>
<p:tagLst xmlns:p="http://schemas.openxmlformats.org/presentationml/2006/main">
  <p:tag name="AS_UNIQUEID" val="1410"/>
</p:tagLst>
</file>

<file path=ppt/tags/tag37.xml><?xml version="1.0" encoding="utf-8"?>
<p:tagLst xmlns:p="http://schemas.openxmlformats.org/presentationml/2006/main">
  <p:tag name="AS_UNIQUEID" val="1411"/>
</p:tagLst>
</file>

<file path=ppt/tags/tag38.xml><?xml version="1.0" encoding="utf-8"?>
<p:tagLst xmlns:p="http://schemas.openxmlformats.org/presentationml/2006/main">
  <p:tag name="AS_UNIQUEID" val="1412"/>
</p:tagLst>
</file>

<file path=ppt/tags/tag39.xml><?xml version="1.0" encoding="utf-8"?>
<p:tagLst xmlns:p="http://schemas.openxmlformats.org/presentationml/2006/main">
  <p:tag name="AS_UNIQUEID" val="1413"/>
</p:tagLst>
</file>

<file path=ppt/tags/tag40.xml><?xml version="1.0" encoding="utf-8"?>
<p:tagLst xmlns:p="http://schemas.openxmlformats.org/presentationml/2006/main">
  <p:tag name="AS_UNIQUEID" val="1414"/>
</p:tagLst>
</file>

<file path=ppt/tags/tag41.xml><?xml version="1.0" encoding="utf-8"?>
<p:tagLst xmlns:p="http://schemas.openxmlformats.org/presentationml/2006/main">
  <p:tag name="AS_UNIQUEID" val="1415"/>
</p:tagLst>
</file>

<file path=ppt/tags/tag42.xml><?xml version="1.0" encoding="utf-8"?>
<p:tagLst xmlns:p="http://schemas.openxmlformats.org/presentationml/2006/main">
  <p:tag name="AS_UNIQUEID" val="1416"/>
</p:tagLst>
</file>

<file path=ppt/tags/tag43.xml><?xml version="1.0" encoding="utf-8"?>
<p:tagLst xmlns:p="http://schemas.openxmlformats.org/presentationml/2006/main">
  <p:tag name="AS_UNIQUEID" val="1417"/>
</p:tagLst>
</file>

<file path=ppt/tags/tag44.xml><?xml version="1.0" encoding="utf-8"?>
<p:tagLst xmlns:p="http://schemas.openxmlformats.org/presentationml/2006/main">
  <p:tag name="AS_UNIQUEID" val="1418"/>
</p:tagLst>
</file>

<file path=ppt/tags/tag45.xml><?xml version="1.0" encoding="utf-8"?>
<p:tagLst xmlns:p="http://schemas.openxmlformats.org/presentationml/2006/main">
  <p:tag name="AS_UNIQUEID" val="1419"/>
</p:tagLst>
</file>

<file path=ppt/tags/tag46.xml><?xml version="1.0" encoding="utf-8"?>
<p:tagLst xmlns:p="http://schemas.openxmlformats.org/presentationml/2006/main">
  <p:tag name="AS_UNIQUEID" val="1420"/>
</p:tagLst>
</file>

<file path=ppt/tags/tag47.xml><?xml version="1.0" encoding="utf-8"?>
<p:tagLst xmlns:p="http://schemas.openxmlformats.org/presentationml/2006/main">
  <p:tag name="AS_UNIQUEID" val="1421"/>
</p:tagLst>
</file>

<file path=ppt/tags/tag48.xml><?xml version="1.0" encoding="utf-8"?>
<p:tagLst xmlns:p="http://schemas.openxmlformats.org/presentationml/2006/main">
  <p:tag name="AS_UNIQUEID" val="1422"/>
</p:tagLst>
</file>

<file path=ppt/tags/tag49.xml><?xml version="1.0" encoding="utf-8"?>
<p:tagLst xmlns:p="http://schemas.openxmlformats.org/presentationml/2006/main">
  <p:tag name="AS_UNIQUEID" val="1423"/>
</p:tagLst>
</file>

<file path=ppt/tags/tag50.xml><?xml version="1.0" encoding="utf-8"?>
<p:tagLst xmlns:p="http://schemas.openxmlformats.org/presentationml/2006/main">
  <p:tag name="AS_UNIQUEID" val="1424"/>
</p:tagLst>
</file>

<file path=ppt/tags/tag51.xml><?xml version="1.0" encoding="utf-8"?>
<p:tagLst xmlns:p="http://schemas.openxmlformats.org/presentationml/2006/main">
  <p:tag name="AS_UNIQUEID" val="1425"/>
</p:tagLst>
</file>

<file path=ppt/tags/tag52.xml><?xml version="1.0" encoding="utf-8"?>
<p:tagLst xmlns:p="http://schemas.openxmlformats.org/presentationml/2006/main">
  <p:tag name="AS_UNIQUEID" val="1426"/>
</p:tagLst>
</file>

<file path=ppt/tags/tag53.xml><?xml version="1.0" encoding="utf-8"?>
<p:tagLst xmlns:p="http://schemas.openxmlformats.org/presentationml/2006/main">
  <p:tag name="AS_UNIQUEID" val="1427"/>
</p:tagLst>
</file>

<file path=ppt/tags/tag54.xml><?xml version="1.0" encoding="utf-8"?>
<p:tagLst xmlns:p="http://schemas.openxmlformats.org/presentationml/2006/main">
  <p:tag name="AS_UNIQUEID" val="1428"/>
</p:tagLst>
</file>

<file path=ppt/tags/tag55.xml><?xml version="1.0" encoding="utf-8"?>
<p:tagLst xmlns:p="http://schemas.openxmlformats.org/presentationml/2006/main">
  <p:tag name="AS_UNIQUEID" val="1429"/>
</p:tagLst>
</file>

<file path=ppt/tags/tag56.xml><?xml version="1.0" encoding="utf-8"?>
<p:tagLst xmlns:p="http://schemas.openxmlformats.org/presentationml/2006/main">
  <p:tag name="AS_UNIQUEID" val="1430"/>
</p:tagLst>
</file>

<file path=ppt/tags/tag57.xml><?xml version="1.0" encoding="utf-8"?>
<p:tagLst xmlns:p="http://schemas.openxmlformats.org/presentationml/2006/main">
  <p:tag name="AS_UNIQUEID" val="1431"/>
</p:tagLst>
</file>

<file path=ppt/tags/tag58.xml><?xml version="1.0" encoding="utf-8"?>
<p:tagLst xmlns:p="http://schemas.openxmlformats.org/presentationml/2006/main">
  <p:tag name="AS_UNIQUEID" val="1432"/>
</p:tagLst>
</file>

<file path=ppt/tags/tag59.xml><?xml version="1.0" encoding="utf-8"?>
<p:tagLst xmlns:p="http://schemas.openxmlformats.org/presentationml/2006/main">
  <p:tag name="AS_UNIQUEID" val="1433"/>
</p:tagLst>
</file>

<file path=ppt/tags/tag60.xml><?xml version="1.0" encoding="utf-8"?>
<p:tagLst xmlns:p="http://schemas.openxmlformats.org/presentationml/2006/main">
  <p:tag name="AS_UNIQUEID" val="1434"/>
</p:tagLst>
</file>

<file path=ppt/tags/tag61.xml><?xml version="1.0" encoding="utf-8"?>
<p:tagLst xmlns:p="http://schemas.openxmlformats.org/presentationml/2006/main">
  <p:tag name="AS_UNIQUEID" val="1435"/>
</p:tagLst>
</file>

<file path=ppt/tags/tag62.xml><?xml version="1.0" encoding="utf-8"?>
<p:tagLst xmlns:p="http://schemas.openxmlformats.org/presentationml/2006/main">
  <p:tag name="AS_UNIQUEID" val="1436"/>
</p:tagLst>
</file>

<file path=ppt/tags/tag63.xml><?xml version="1.0" encoding="utf-8"?>
<p:tagLst xmlns:p="http://schemas.openxmlformats.org/presentationml/2006/main">
  <p:tag name="AS_UNIQUEID" val="1437"/>
</p:tagLst>
</file>

<file path=ppt/tags/tag64.xml><?xml version="1.0" encoding="utf-8"?>
<p:tagLst xmlns:p="http://schemas.openxmlformats.org/presentationml/2006/main">
  <p:tag name="AS_UNIQUEID" val="1438"/>
</p:tagLst>
</file>

<file path=ppt/tags/tag65.xml><?xml version="1.0" encoding="utf-8"?>
<p:tagLst xmlns:p="http://schemas.openxmlformats.org/presentationml/2006/main">
  <p:tag name="AS_UNIQUEID" val="1439"/>
</p:tagLst>
</file>

<file path=ppt/tags/tag66.xml><?xml version="1.0" encoding="utf-8"?>
<p:tagLst xmlns:p="http://schemas.openxmlformats.org/presentationml/2006/main">
  <p:tag name="AS_UNIQUEID" val="1440"/>
</p:tagLst>
</file>

<file path=ppt/tags/tag67.xml><?xml version="1.0" encoding="utf-8"?>
<p:tagLst xmlns:p="http://schemas.openxmlformats.org/presentationml/2006/main">
  <p:tag name="AS_UNIQUEID" val="1441"/>
</p:tagLst>
</file>

<file path=ppt/tags/tag68.xml><?xml version="1.0" encoding="utf-8"?>
<p:tagLst xmlns:p="http://schemas.openxmlformats.org/presentationml/2006/main">
  <p:tag name="AS_UNIQUEID" val="1442"/>
</p:tagLst>
</file>

<file path=ppt/tags/tag69.xml><?xml version="1.0" encoding="utf-8"?>
<p:tagLst xmlns:p="http://schemas.openxmlformats.org/presentationml/2006/main">
  <p:tag name="AS_UNIQUEID" val="1443"/>
</p:tagLst>
</file>

<file path=ppt/tags/tag70.xml><?xml version="1.0" encoding="utf-8"?>
<p:tagLst xmlns:p="http://schemas.openxmlformats.org/presentationml/2006/main">
  <p:tag name="AS_UNIQUEID" val="1444"/>
</p:tagLst>
</file>

<file path=ppt/tags/tag71.xml><?xml version="1.0" encoding="utf-8"?>
<p:tagLst xmlns:p="http://schemas.openxmlformats.org/presentationml/2006/main">
  <p:tag name="AS_UNIQUEID" val="1445"/>
</p:tagLst>
</file>

<file path=ppt/tags/tag72.xml><?xml version="1.0" encoding="utf-8"?>
<p:tagLst xmlns:p="http://schemas.openxmlformats.org/presentationml/2006/main">
  <p:tag name="AS_UNIQUEID" val="1446"/>
</p:tagLst>
</file>

<file path=ppt/tags/tag73.xml><?xml version="1.0" encoding="utf-8"?>
<p:tagLst xmlns:p="http://schemas.openxmlformats.org/presentationml/2006/main">
  <p:tag name="AS_UNIQUEID" val="1447"/>
</p:tagLst>
</file>

<file path=ppt/tags/tag74.xml><?xml version="1.0" encoding="utf-8"?>
<p:tagLst xmlns:p="http://schemas.openxmlformats.org/presentationml/2006/main">
  <p:tag name="AS_UNIQUEID" val="1448"/>
</p:tagLst>
</file>

<file path=ppt/tags/tag75.xml><?xml version="1.0" encoding="utf-8"?>
<p:tagLst xmlns:p="http://schemas.openxmlformats.org/presentationml/2006/main">
  <p:tag name="AS_UNIQUEID" val="1449"/>
</p:tagLst>
</file>

<file path=ppt/tags/tag76.xml><?xml version="1.0" encoding="utf-8"?>
<p:tagLst xmlns:p="http://schemas.openxmlformats.org/presentationml/2006/main">
  <p:tag name="AS_UNIQUEID" val="1348"/>
</p:tagLst>
</file>

<file path=ppt/tags/tag77.xml><?xml version="1.0" encoding="utf-8"?>
<p:tagLst xmlns:p="http://schemas.openxmlformats.org/presentationml/2006/main">
  <p:tag name="AS_UNIQUEID" val="1184"/>
</p:tagLst>
</file>

<file path=ppt/tags/tag78.xml><?xml version="1.0" encoding="utf-8"?>
<p:tagLst xmlns:p="http://schemas.openxmlformats.org/presentationml/2006/main">
  <p:tag name="AS_UNIQUEID" val="1185"/>
</p:tagLst>
</file>

<file path=ppt/tags/tag79.xml><?xml version="1.0" encoding="utf-8"?>
<p:tagLst xmlns:p="http://schemas.openxmlformats.org/presentationml/2006/main">
  <p:tag name="AS_UNIQUEID" val="1186"/>
</p:tagLst>
</file>

<file path=ppt/tags/tag80.xml><?xml version="1.0" encoding="utf-8"?>
<p:tagLst xmlns:p="http://schemas.openxmlformats.org/presentationml/2006/main">
  <p:tag name="AS_UNIQUEID" val="1187"/>
</p:tagLst>
</file>

<file path=ppt/tags/tag81.xml><?xml version="1.0" encoding="utf-8"?>
<p:tagLst xmlns:p="http://schemas.openxmlformats.org/presentationml/2006/main">
  <p:tag name="AS_UNIQUEID" val="1188"/>
</p:tagLst>
</file>

<file path=ppt/tags/tag82.xml><?xml version="1.0" encoding="utf-8"?>
<p:tagLst xmlns:p="http://schemas.openxmlformats.org/presentationml/2006/main">
  <p:tag name="AS_UNIQUEID" val="1349"/>
</p:tagLst>
</file>

<file path=ppt/tags/tag83.xml><?xml version="1.0" encoding="utf-8"?>
<p:tagLst xmlns:p="http://schemas.openxmlformats.org/presentationml/2006/main">
  <p:tag name="AS_UNIQUEID" val="1190"/>
</p:tagLst>
</file>

<file path=ppt/tags/tag84.xml><?xml version="1.0" encoding="utf-8"?>
<p:tagLst xmlns:p="http://schemas.openxmlformats.org/presentationml/2006/main">
  <p:tag name="AS_UNIQUEID" val="1191"/>
</p:tagLst>
</file>

<file path=ppt/tags/tag85.xml><?xml version="1.0" encoding="utf-8"?>
<p:tagLst xmlns:p="http://schemas.openxmlformats.org/presentationml/2006/main">
  <p:tag name="AS_UNIQUEID" val="1192"/>
</p:tagLst>
</file>

<file path=ppt/tags/tag86.xml><?xml version="1.0" encoding="utf-8"?>
<p:tagLst xmlns:p="http://schemas.openxmlformats.org/presentationml/2006/main">
  <p:tag name="AS_UNIQUEID" val="1193"/>
</p:tagLst>
</file>

<file path=ppt/tags/tag87.xml><?xml version="1.0" encoding="utf-8"?>
<p:tagLst xmlns:p="http://schemas.openxmlformats.org/presentationml/2006/main">
  <p:tag name="AS_UNIQUEID" val="1194"/>
</p:tagLst>
</file>

<file path=ppt/tags/tag88.xml><?xml version="1.0" encoding="utf-8"?>
<p:tagLst xmlns:p="http://schemas.openxmlformats.org/presentationml/2006/main">
  <p:tag name="AS_UNIQUEID" val="1350"/>
</p:tagLst>
</file>

<file path=ppt/tags/tag89.xml><?xml version="1.0" encoding="utf-8"?>
<p:tagLst xmlns:p="http://schemas.openxmlformats.org/presentationml/2006/main">
  <p:tag name="AS_UNIQUEID" val="1196"/>
</p:tagLst>
</file>

<file path=ppt/tags/tag90.xml><?xml version="1.0" encoding="utf-8"?>
<p:tagLst xmlns:p="http://schemas.openxmlformats.org/presentationml/2006/main">
  <p:tag name="AS_UNIQUEID" val="1197"/>
</p:tagLst>
</file>

<file path=ppt/tags/tag91.xml><?xml version="1.0" encoding="utf-8"?>
<p:tagLst xmlns:p="http://schemas.openxmlformats.org/presentationml/2006/main">
  <p:tag name="AS_UNIQUEID" val="1198"/>
</p:tagLst>
</file>

<file path=ppt/tags/tag92.xml><?xml version="1.0" encoding="utf-8"?>
<p:tagLst xmlns:p="http://schemas.openxmlformats.org/presentationml/2006/main">
  <p:tag name="AS_UNIQUEID" val="1199"/>
</p:tagLst>
</file>

<file path=ppt/tags/tag93.xml><?xml version="1.0" encoding="utf-8"?>
<p:tagLst xmlns:p="http://schemas.openxmlformats.org/presentationml/2006/main">
  <p:tag name="AS_UNIQUEID" val="1200"/>
</p:tagLst>
</file>

<file path=ppt/tags/tag94.xml><?xml version="1.0" encoding="utf-8"?>
<p:tagLst xmlns:p="http://schemas.openxmlformats.org/presentationml/2006/main">
  <p:tag name="AS_UNIQUEID" val="1351"/>
</p:tagLst>
</file>

<file path=ppt/tags/tag95.xml><?xml version="1.0" encoding="utf-8"?>
<p:tagLst xmlns:p="http://schemas.openxmlformats.org/presentationml/2006/main">
  <p:tag name="AS_UNIQUEID" val="1202"/>
</p:tagLst>
</file>

<file path=ppt/tags/tag96.xml><?xml version="1.0" encoding="utf-8"?>
<p:tagLst xmlns:p="http://schemas.openxmlformats.org/presentationml/2006/main">
  <p:tag name="AS_UNIQUEID" val="1203"/>
</p:tagLst>
</file>

<file path=ppt/tags/tag97.xml><?xml version="1.0" encoding="utf-8"?>
<p:tagLst xmlns:p="http://schemas.openxmlformats.org/presentationml/2006/main">
  <p:tag name="AS_UNIQUEID" val="1204"/>
</p:tagLst>
</file>

<file path=ppt/tags/tag98.xml><?xml version="1.0" encoding="utf-8"?>
<p:tagLst xmlns:p="http://schemas.openxmlformats.org/presentationml/2006/main">
  <p:tag name="AS_UNIQUEID" val="1205"/>
</p:tagLst>
</file>

<file path=ppt/tags/tag99.xml><?xml version="1.0" encoding="utf-8"?>
<p:tagLst xmlns:p="http://schemas.openxmlformats.org/presentationml/2006/main">
  <p:tag name="AS_UNIQUEID" val="1206"/>
</p:tagLst>
</file>

<file path=ppt/tags/tag100.xml><?xml version="1.0" encoding="utf-8"?>
<p:tagLst xmlns:p="http://schemas.openxmlformats.org/presentationml/2006/main">
  <p:tag name="AS_UNIQUEID" val="1207"/>
</p:tagLst>
</file>

<file path=ppt/tags/tag101.xml><?xml version="1.0" encoding="utf-8"?>
<p:tagLst xmlns:p="http://schemas.openxmlformats.org/presentationml/2006/main">
  <p:tag name="AS_UNIQUEID" val="1352"/>
</p:tagLst>
</file>

<file path=ppt/tags/tag102.xml><?xml version="1.0" encoding="utf-8"?>
<p:tagLst xmlns:p="http://schemas.openxmlformats.org/presentationml/2006/main">
  <p:tag name="AS_UNIQUEID" val="1209"/>
</p:tagLst>
</file>

<file path=ppt/tags/tag103.xml><?xml version="1.0" encoding="utf-8"?>
<p:tagLst xmlns:p="http://schemas.openxmlformats.org/presentationml/2006/main">
  <p:tag name="AS_UNIQUEID" val="1210"/>
</p:tagLst>
</file>

<file path=ppt/tags/tag104.xml><?xml version="1.0" encoding="utf-8"?>
<p:tagLst xmlns:p="http://schemas.openxmlformats.org/presentationml/2006/main">
  <p:tag name="AS_UNIQUEID" val="1211"/>
</p:tagLst>
</file>

<file path=ppt/tags/tag105.xml><?xml version="1.0" encoding="utf-8"?>
<p:tagLst xmlns:p="http://schemas.openxmlformats.org/presentationml/2006/main">
  <p:tag name="AS_UNIQUEID" val="1212"/>
</p:tagLst>
</file>

<file path=ppt/tags/tag106.xml><?xml version="1.0" encoding="utf-8"?>
<p:tagLst xmlns:p="http://schemas.openxmlformats.org/presentationml/2006/main">
  <p:tag name="AS_UNIQUEID" val="1213"/>
</p:tagLst>
</file>

<file path=ppt/tags/tag107.xml><?xml version="1.0" encoding="utf-8"?>
<p:tagLst xmlns:p="http://schemas.openxmlformats.org/presentationml/2006/main">
  <p:tag name="AS_UNIQUEID" val="1214"/>
</p:tagLst>
</file>

<file path=ppt/tags/tag108.xml><?xml version="1.0" encoding="utf-8"?>
<p:tagLst xmlns:p="http://schemas.openxmlformats.org/presentationml/2006/main">
  <p:tag name="AS_UNIQUEID" val="1215"/>
</p:tagLst>
</file>

<file path=ppt/tags/tag109.xml><?xml version="1.0" encoding="utf-8"?>
<p:tagLst xmlns:p="http://schemas.openxmlformats.org/presentationml/2006/main">
  <p:tag name="AS_UNIQUEID" val="1216"/>
</p:tagLst>
</file>

<file path=ppt/tags/tag110.xml><?xml version="1.0" encoding="utf-8"?>
<p:tagLst xmlns:p="http://schemas.openxmlformats.org/presentationml/2006/main">
  <p:tag name="AS_UNIQUEID" val="1353"/>
</p:tagLst>
</file>

<file path=ppt/tags/tag111.xml><?xml version="1.0" encoding="utf-8"?>
<p:tagLst xmlns:p="http://schemas.openxmlformats.org/presentationml/2006/main">
  <p:tag name="AS_UNIQUEID" val="1218"/>
</p:tagLst>
</file>

<file path=ppt/tags/tag112.xml><?xml version="1.0" encoding="utf-8"?>
<p:tagLst xmlns:p="http://schemas.openxmlformats.org/presentationml/2006/main">
  <p:tag name="AS_UNIQUEID" val="1219"/>
</p:tagLst>
</file>

<file path=ppt/tags/tag113.xml><?xml version="1.0" encoding="utf-8"?>
<p:tagLst xmlns:p="http://schemas.openxmlformats.org/presentationml/2006/main">
  <p:tag name="AS_UNIQUEID" val="1220"/>
</p:tagLst>
</file>

<file path=ppt/tags/tag114.xml><?xml version="1.0" encoding="utf-8"?>
<p:tagLst xmlns:p="http://schemas.openxmlformats.org/presentationml/2006/main">
  <p:tag name="AS_UNIQUEID" val="1221"/>
</p:tagLst>
</file>

<file path=ppt/tags/tag115.xml><?xml version="1.0" encoding="utf-8"?>
<p:tagLst xmlns:p="http://schemas.openxmlformats.org/presentationml/2006/main">
  <p:tag name="AS_UNIQUEID" val="1354"/>
</p:tagLst>
</file>

<file path=ppt/tags/tag116.xml><?xml version="1.0" encoding="utf-8"?>
<p:tagLst xmlns:p="http://schemas.openxmlformats.org/presentationml/2006/main">
  <p:tag name="AS_UNIQUEID" val="1223"/>
</p:tagLst>
</file>

<file path=ppt/tags/tag117.xml><?xml version="1.0" encoding="utf-8"?>
<p:tagLst xmlns:p="http://schemas.openxmlformats.org/presentationml/2006/main">
  <p:tag name="AS_UNIQUEID" val="1224"/>
</p:tagLst>
</file>

<file path=ppt/tags/tag118.xml><?xml version="1.0" encoding="utf-8"?>
<p:tagLst xmlns:p="http://schemas.openxmlformats.org/presentationml/2006/main">
  <p:tag name="AS_UNIQUEID" val="1225"/>
</p:tagLst>
</file>

<file path=ppt/tags/tag119.xml><?xml version="1.0" encoding="utf-8"?>
<p:tagLst xmlns:p="http://schemas.openxmlformats.org/presentationml/2006/main">
  <p:tag name="AS_UNIQUEID" val="1355"/>
</p:tagLst>
</file>

<file path=ppt/tags/tag120.xml><?xml version="1.0" encoding="utf-8"?>
<p:tagLst xmlns:p="http://schemas.openxmlformats.org/presentationml/2006/main">
  <p:tag name="AS_UNIQUEID" val="1227"/>
</p:tagLst>
</file>

<file path=ppt/tags/tag121.xml><?xml version="1.0" encoding="utf-8"?>
<p:tagLst xmlns:p="http://schemas.openxmlformats.org/presentationml/2006/main">
  <p:tag name="AS_UNIQUEID" val="1228"/>
</p:tagLst>
</file>

<file path=ppt/tags/tag122.xml><?xml version="1.0" encoding="utf-8"?>
<p:tagLst xmlns:p="http://schemas.openxmlformats.org/presentationml/2006/main">
  <p:tag name="AS_UNIQUEID" val="1229"/>
</p:tagLst>
</file>

<file path=ppt/tags/tag123.xml><?xml version="1.0" encoding="utf-8"?>
<p:tagLst xmlns:p="http://schemas.openxmlformats.org/presentationml/2006/main">
  <p:tag name="AS_UNIQUEID" val="1230"/>
</p:tagLst>
</file>

<file path=ppt/tags/tag124.xml><?xml version="1.0" encoding="utf-8"?>
<p:tagLst xmlns:p="http://schemas.openxmlformats.org/presentationml/2006/main">
  <p:tag name="AS_UNIQUEID" val="1231"/>
</p:tagLst>
</file>

<file path=ppt/tags/tag125.xml><?xml version="1.0" encoding="utf-8"?>
<p:tagLst xmlns:p="http://schemas.openxmlformats.org/presentationml/2006/main">
  <p:tag name="AS_UNIQUEID" val="1232"/>
</p:tagLst>
</file>

<file path=ppt/tags/tag126.xml><?xml version="1.0" encoding="utf-8"?>
<p:tagLst xmlns:p="http://schemas.openxmlformats.org/presentationml/2006/main">
  <p:tag name="AS_UNIQUEID" val="1356"/>
</p:tagLst>
</file>

<file path=ppt/tags/tag127.xml><?xml version="1.0" encoding="utf-8"?>
<p:tagLst xmlns:p="http://schemas.openxmlformats.org/presentationml/2006/main">
  <p:tag name="AS_UNIQUEID" val="1234"/>
</p:tagLst>
</file>

<file path=ppt/tags/tag128.xml><?xml version="1.0" encoding="utf-8"?>
<p:tagLst xmlns:p="http://schemas.openxmlformats.org/presentationml/2006/main">
  <p:tag name="AS_UNIQUEID" val="1235"/>
</p:tagLst>
</file>

<file path=ppt/tags/tag129.xml><?xml version="1.0" encoding="utf-8"?>
<p:tagLst xmlns:p="http://schemas.openxmlformats.org/presentationml/2006/main">
  <p:tag name="AS_UNIQUEID" val="1236"/>
</p:tagLst>
</file>

<file path=ppt/tags/tag130.xml><?xml version="1.0" encoding="utf-8"?>
<p:tagLst xmlns:p="http://schemas.openxmlformats.org/presentationml/2006/main">
  <p:tag name="AS_UNIQUEID" val="1237"/>
</p:tagLst>
</file>

<file path=ppt/tags/tag131.xml><?xml version="1.0" encoding="utf-8"?>
<p:tagLst xmlns:p="http://schemas.openxmlformats.org/presentationml/2006/main">
  <p:tag name="AS_UNIQUEID" val="1238"/>
</p:tagLst>
</file>

<file path=ppt/tags/tag132.xml><?xml version="1.0" encoding="utf-8"?>
<p:tagLst xmlns:p="http://schemas.openxmlformats.org/presentationml/2006/main">
  <p:tag name="AS_UNIQUEID" val="1357"/>
</p:tagLst>
</file>

<file path=ppt/tags/tag133.xml><?xml version="1.0" encoding="utf-8"?>
<p:tagLst xmlns:p="http://schemas.openxmlformats.org/presentationml/2006/main">
  <p:tag name="AS_UNIQUEID" val="1240"/>
</p:tagLst>
</file>

<file path=ppt/tags/tag134.xml><?xml version="1.0" encoding="utf-8"?>
<p:tagLst xmlns:p="http://schemas.openxmlformats.org/presentationml/2006/main">
  <p:tag name="AS_UNIQUEID" val="1072"/>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5.xml><?xml version="1.0" encoding="utf-8"?>
<p:tagLst xmlns:p="http://schemas.openxmlformats.org/presentationml/2006/main">
  <p:tag name="AS_UNIQUEID" val="1073"/>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6.xml><?xml version="1.0" encoding="utf-8"?>
<p:tagLst xmlns:p="http://schemas.openxmlformats.org/presentationml/2006/main">
  <p:tag name="AS_UNIQUEID" val="1074"/>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7.xml><?xml version="1.0" encoding="utf-8"?>
<p:tagLst xmlns:p="http://schemas.openxmlformats.org/presentationml/2006/main">
  <p:tag name="AS_UNIQUEID" val="1358"/>
</p:tagLst>
</file>

<file path=ppt/tags/tag138.xml><?xml version="1.0" encoding="utf-8"?>
<p:tagLst xmlns:p="http://schemas.openxmlformats.org/presentationml/2006/main">
  <p:tag name="AS_UNIQUEID" val="1242"/>
</p:tagLst>
</file>

<file path=ppt/tags/tag139.xml><?xml version="1.0" encoding="utf-8"?>
<p:tagLst xmlns:p="http://schemas.openxmlformats.org/presentationml/2006/main">
  <p:tag name="AS_UNIQUEID" val="1243"/>
</p:tagLst>
</file>

<file path=ppt/tags/tag140.xml><?xml version="1.0" encoding="utf-8"?>
<p:tagLst xmlns:p="http://schemas.openxmlformats.org/presentationml/2006/main">
  <p:tag name="AS_UNIQUEID" val="1077"/>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41.xml><?xml version="1.0" encoding="utf-8"?>
<p:tagLst xmlns:p="http://schemas.openxmlformats.org/presentationml/2006/main">
  <p:tag name="AS_UNIQUEID" val="1078"/>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42.xml><?xml version="1.0" encoding="utf-8"?>
<p:tagLst xmlns:p="http://schemas.openxmlformats.org/presentationml/2006/main">
  <p:tag name="AS_UNIQUEID" val="1079"/>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43.xml><?xml version="1.0" encoding="utf-8"?>
<p:tagLst xmlns:p="http://schemas.openxmlformats.org/presentationml/2006/main">
  <p:tag name="AS_UNIQUEID" val="1359"/>
</p:tagLst>
</file>

<file path=ppt/tags/tag144.xml><?xml version="1.0" encoding="utf-8"?>
<p:tagLst xmlns:p="http://schemas.openxmlformats.org/presentationml/2006/main">
  <p:tag name="AS_UNIQUEID" val="1245"/>
</p:tagLst>
</file>

<file path=ppt/tags/tag145.xml><?xml version="1.0" encoding="utf-8"?>
<p:tagLst xmlns:p="http://schemas.openxmlformats.org/presentationml/2006/main">
  <p:tag name="AS_UNIQUEID" val="1360"/>
</p:tagLst>
</file>

<file path=ppt/tags/tag146.xml><?xml version="1.0" encoding="utf-8"?>
<p:tagLst xmlns:p="http://schemas.openxmlformats.org/presentationml/2006/main">
  <p:tag name="AS_UNIQUEID" val="1247"/>
</p:tagLst>
</file>

<file path=ppt/tags/tag147.xml><?xml version="1.0" encoding="utf-8"?>
<p:tagLst xmlns:p="http://schemas.openxmlformats.org/presentationml/2006/main">
  <p:tag name="AS_UNIQUEID" val="1248"/>
</p:tagLst>
</file>

<file path=ppt/tags/tag148.xml><?xml version="1.0" encoding="utf-8"?>
<p:tagLst xmlns:p="http://schemas.openxmlformats.org/presentationml/2006/main">
  <p:tag name="AS_UNIQUEID" val="1249"/>
</p:tagLst>
</file>

<file path=ppt/tags/tag149.xml><?xml version="1.0" encoding="utf-8"?>
<p:tagLst xmlns:p="http://schemas.openxmlformats.org/presentationml/2006/main">
  <p:tag name="AS_UNIQUEID" val="1250"/>
</p:tagLst>
</file>

<file path=ppt/tags/tag150.xml><?xml version="1.0" encoding="utf-8"?>
<p:tagLst xmlns:p="http://schemas.openxmlformats.org/presentationml/2006/main">
  <p:tag name="AS_UNIQUEID" val="1251"/>
</p:tagLst>
</file>

<file path=ppt/tags/tag151.xml><?xml version="1.0" encoding="utf-8"?>
<p:tagLst xmlns:p="http://schemas.openxmlformats.org/presentationml/2006/main">
  <p:tag name="AS_UNIQUEID" val="1361"/>
</p:tagLst>
</file>

<file path=ppt/tags/tag152.xml><?xml version="1.0" encoding="utf-8"?>
<p:tagLst xmlns:p="http://schemas.openxmlformats.org/presentationml/2006/main">
  <p:tag name="AS_UNIQUEID" val="1037"/>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153.xml><?xml version="1.0" encoding="utf-8"?>
<p:tagLst xmlns:p="http://schemas.openxmlformats.org/presentationml/2006/main">
  <p:tag name="AS_UNIQUEID" val="1038"/>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154.xml><?xml version="1.0" encoding="utf-8"?>
<p:tagLst xmlns:p="http://schemas.openxmlformats.org/presentationml/2006/main">
  <p:tag name="AS_UNIQUEID" val="1039"/>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55.xml><?xml version="1.0" encoding="utf-8"?>
<p:tagLst xmlns:p="http://schemas.openxmlformats.org/presentationml/2006/main">
  <p:tag name="AS_UNIQUEID" val="1040"/>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56.xml><?xml version="1.0" encoding="utf-8"?>
<p:tagLst xmlns:p="http://schemas.openxmlformats.org/presentationml/2006/main">
  <p:tag name="AS_UNIQUEID" val="1041"/>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57.xml><?xml version="1.0" encoding="utf-8"?>
<p:tagLst xmlns:p="http://schemas.openxmlformats.org/presentationml/2006/main">
  <p:tag name="AS_UNIQUEID" val="1042"/>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58.xml><?xml version="1.0" encoding="utf-8"?>
<p:tagLst xmlns:p="http://schemas.openxmlformats.org/presentationml/2006/main">
  <p:tag name="AS_UNIQUEID" val="1253"/>
</p:tagLst>
</file>

<file path=ppt/tags/tag159.xml><?xml version="1.0" encoding="utf-8"?>
<p:tagLst xmlns:p="http://schemas.openxmlformats.org/presentationml/2006/main">
  <p:tag name="AS_UNIQUEID" val="1362"/>
</p:tagLst>
</file>

<file path=ppt/tags/tag160.xml><?xml version="1.0" encoding="utf-8"?>
<p:tagLst xmlns:p="http://schemas.openxmlformats.org/presentationml/2006/main">
  <p:tag name="AS_UNIQUEID" val="1257"/>
</p:tagLst>
</file>

<file path=ppt/tags/tag161.xml><?xml version="1.0" encoding="utf-8"?>
<p:tagLst xmlns:p="http://schemas.openxmlformats.org/presentationml/2006/main">
  <p:tag name="AS_UNIQUEID" val="1258"/>
</p:tagLst>
</file>

<file path=ppt/tags/tag162.xml><?xml version="1.0" encoding="utf-8"?>
<p:tagLst xmlns:p="http://schemas.openxmlformats.org/presentationml/2006/main">
  <p:tag name="AS_UNIQUEID" val="1259"/>
</p:tagLst>
</file>

<file path=ppt/tags/tag163.xml><?xml version="1.0" encoding="utf-8"?>
<p:tagLst xmlns:p="http://schemas.openxmlformats.org/presentationml/2006/main">
  <p:tag name="AS_UNIQUEID" val="1363"/>
</p:tagLst>
</file>

<file path=ppt/tags/tag164.xml><?xml version="1.0" encoding="utf-8"?>
<p:tagLst xmlns:p="http://schemas.openxmlformats.org/presentationml/2006/main">
  <p:tag name="AS_UNIQUEID" val="1261"/>
</p:tagLst>
</file>

<file path=ppt/tags/tag165.xml><?xml version="1.0" encoding="utf-8"?>
<p:tagLst xmlns:p="http://schemas.openxmlformats.org/presentationml/2006/main">
  <p:tag name="AS_UNIQUEID" val="1364"/>
</p:tagLst>
</file>

<file path=ppt/tags/tag166.xml><?xml version="1.0" encoding="utf-8"?>
<p:tagLst xmlns:p="http://schemas.openxmlformats.org/presentationml/2006/main">
  <p:tag name="AS_UNIQUEID" val="1263"/>
</p:tagLst>
</file>

<file path=ppt/tags/tag167.xml><?xml version="1.0" encoding="utf-8"?>
<p:tagLst xmlns:p="http://schemas.openxmlformats.org/presentationml/2006/main">
  <p:tag name="AS_UNIQUEID" val="1264"/>
</p:tagLst>
</file>

<file path=ppt/tags/tag168.xml><?xml version="1.0" encoding="utf-8"?>
<p:tagLst xmlns:p="http://schemas.openxmlformats.org/presentationml/2006/main">
  <p:tag name="AS_UNIQUEID" val="1265"/>
</p:tagLst>
</file>

<file path=ppt/tags/tag169.xml><?xml version="1.0" encoding="utf-8"?>
<p:tagLst xmlns:p="http://schemas.openxmlformats.org/presentationml/2006/main">
  <p:tag name="AS_UNIQUEID" val="1266"/>
</p:tagLst>
</file>

<file path=ppt/tags/tag170.xml><?xml version="1.0" encoding="utf-8"?>
<p:tagLst xmlns:p="http://schemas.openxmlformats.org/presentationml/2006/main">
  <p:tag name="AS_UNIQUEID" val="1267"/>
</p:tagLst>
</file>

<file path=ppt/tags/tag171.xml><?xml version="1.0" encoding="utf-8"?>
<p:tagLst xmlns:p="http://schemas.openxmlformats.org/presentationml/2006/main">
  <p:tag name="AS_UNIQUEID" val="1268"/>
</p:tagLst>
</file>

<file path=ppt/tags/tag172.xml><?xml version="1.0" encoding="utf-8"?>
<p:tagLst xmlns:p="http://schemas.openxmlformats.org/presentationml/2006/main">
  <p:tag name="AS_UNIQUEID" val="1269"/>
</p:tagLst>
</file>

<file path=ppt/tags/tag173.xml><?xml version="1.0" encoding="utf-8"?>
<p:tagLst xmlns:p="http://schemas.openxmlformats.org/presentationml/2006/main">
  <p:tag name="AS_UNIQUEID" val="1270"/>
</p:tagLst>
</file>

<file path=ppt/tags/tag174.xml><?xml version="1.0" encoding="utf-8"?>
<p:tagLst xmlns:p="http://schemas.openxmlformats.org/presentationml/2006/main">
  <p:tag name="AS_UNIQUEID" val="1271"/>
</p:tagLst>
</file>

<file path=ppt/tags/tag175.xml><?xml version="1.0" encoding="utf-8"?>
<p:tagLst xmlns:p="http://schemas.openxmlformats.org/presentationml/2006/main">
  <p:tag name="AS_UNIQUEID" val="1272"/>
</p:tagLst>
</file>

<file path=ppt/tags/tag176.xml><?xml version="1.0" encoding="utf-8"?>
<p:tagLst xmlns:p="http://schemas.openxmlformats.org/presentationml/2006/main">
  <p:tag name="AS_UNIQUEID" val="1273"/>
</p:tagLst>
</file>

<file path=ppt/tags/tag177.xml><?xml version="1.0" encoding="utf-8"?>
<p:tagLst xmlns:p="http://schemas.openxmlformats.org/presentationml/2006/main">
  <p:tag name="AS_UNIQUEID" val="1274"/>
</p:tagLst>
</file>

<file path=ppt/tags/tag178.xml><?xml version="1.0" encoding="utf-8"?>
<p:tagLst xmlns:p="http://schemas.openxmlformats.org/presentationml/2006/main">
  <p:tag name="AS_UNIQUEID" val="1275"/>
</p:tagLst>
</file>

<file path=ppt/tags/tag179.xml><?xml version="1.0" encoding="utf-8"?>
<p:tagLst xmlns:p="http://schemas.openxmlformats.org/presentationml/2006/main">
  <p:tag name="AS_UNIQUEID" val="1276"/>
</p:tagLst>
</file>

<file path=ppt/tags/tag180.xml><?xml version="1.0" encoding="utf-8"?>
<p:tagLst xmlns:p="http://schemas.openxmlformats.org/presentationml/2006/main">
  <p:tag name="AS_UNIQUEID" val="1277"/>
</p:tagLst>
</file>

<file path=ppt/tags/tag181.xml><?xml version="1.0" encoding="utf-8"?>
<p:tagLst xmlns:p="http://schemas.openxmlformats.org/presentationml/2006/main">
  <p:tag name="KSO_WM_BEAUTIFY_FLAG" val="#wm#"/>
  <p:tag name="KSO_WM_TEMPLATE_CATEGORY" val="custom"/>
  <p:tag name="KSO_WM_TEMPLATE_INDEX" val="20205176"/>
</p:tagLst>
</file>

<file path=ppt/tags/tag182.xml><?xml version="1.0" encoding="utf-8"?>
<p:tagLst xmlns:p="http://schemas.openxmlformats.org/presentationml/2006/main">
  <p:tag name="AS_UNIQUEID" val="1365"/>
</p:tagLst>
</file>

<file path=ppt/tags/tag183.xml><?xml version="1.0" encoding="utf-8"?>
<p:tagLst xmlns:p="http://schemas.openxmlformats.org/presentationml/2006/main">
  <p:tag name="AS_UNIQUEID" val="1279"/>
  <p:tag name="KSO_WM_UNIT_TABLE_BEAUTIFY" val="smartTable{dd15247c-0efe-40ea-b660-a7bae008aaa1}"/>
  <p:tag name="TABLE_ENDDRAG_ORIGIN_RECT" val="639*299"/>
  <p:tag name="TABLE_ENDDRAG_RECT" val="39*26*639*299"/>
</p:tagLst>
</file>

<file path=ppt/tags/tag184.xml><?xml version="1.0" encoding="utf-8"?>
<p:tagLst xmlns:p="http://schemas.openxmlformats.org/presentationml/2006/main">
  <p:tag name="KSO_WM_BEAUTIFY_FLAG" val="#wm#"/>
  <p:tag name="KSO_WM_TEMPLATE_CATEGORY" val="custom"/>
  <p:tag name="KSO_WM_TEMPLATE_INDEX" val="20205176"/>
</p:tagLst>
</file>

<file path=ppt/tags/tag185.xml><?xml version="1.0" encoding="utf-8"?>
<p:tagLst xmlns:p="http://schemas.openxmlformats.org/presentationml/2006/main">
  <p:tag name="AS_UNIQUEID" val="1366"/>
</p:tagLst>
</file>

<file path=ppt/tags/tag186.xml><?xml version="1.0" encoding="utf-8"?>
<p:tagLst xmlns:p="http://schemas.openxmlformats.org/presentationml/2006/main">
  <p:tag name="AS_UNIQUEID" val="1281"/>
</p:tagLst>
</file>

<file path=ppt/tags/tag187.xml><?xml version="1.0" encoding="utf-8"?>
<p:tagLst xmlns:p="http://schemas.openxmlformats.org/presentationml/2006/main">
  <p:tag name="AS_UNIQUEID" val="1282"/>
</p:tagLst>
</file>

<file path=ppt/tags/tag188.xml><?xml version="1.0" encoding="utf-8"?>
<p:tagLst xmlns:p="http://schemas.openxmlformats.org/presentationml/2006/main">
  <p:tag name="AS_UNIQUEID" val="1283"/>
</p:tagLst>
</file>

<file path=ppt/tags/tag189.xml><?xml version="1.0" encoding="utf-8"?>
<p:tagLst xmlns:p="http://schemas.openxmlformats.org/presentationml/2006/main">
  <p:tag name="AS_UNIQUEID" val="1284"/>
</p:tagLst>
</file>

<file path=ppt/tags/tag190.xml><?xml version="1.0" encoding="utf-8"?>
<p:tagLst xmlns:p="http://schemas.openxmlformats.org/presentationml/2006/main">
  <p:tag name="AS_UNIQUEID" val="1285"/>
</p:tagLst>
</file>

<file path=ppt/tags/tag191.xml><?xml version="1.0" encoding="utf-8"?>
<p:tagLst xmlns:p="http://schemas.openxmlformats.org/presentationml/2006/main">
  <p:tag name="AS_UNIQUEID" val="1286"/>
</p:tagLst>
</file>

<file path=ppt/tags/tag192.xml><?xml version="1.0" encoding="utf-8"?>
<p:tagLst xmlns:p="http://schemas.openxmlformats.org/presentationml/2006/main">
  <p:tag name="AS_UNIQUEID" val="1287"/>
</p:tagLst>
</file>

<file path=ppt/tags/tag193.xml><?xml version="1.0" encoding="utf-8"?>
<p:tagLst xmlns:p="http://schemas.openxmlformats.org/presentationml/2006/main">
  <p:tag name="AS_UNIQUEID" val="1288"/>
</p:tagLst>
</file>

<file path=ppt/tags/tag194.xml><?xml version="1.0" encoding="utf-8"?>
<p:tagLst xmlns:p="http://schemas.openxmlformats.org/presentationml/2006/main">
  <p:tag name="AS_UNIQUEID" val="1289"/>
</p:tagLst>
</file>

<file path=ppt/tags/tag195.xml><?xml version="1.0" encoding="utf-8"?>
<p:tagLst xmlns:p="http://schemas.openxmlformats.org/presentationml/2006/main">
  <p:tag name="AS_UNIQUEID" val="1290"/>
</p:tagLst>
</file>

<file path=ppt/tags/tag196.xml><?xml version="1.0" encoding="utf-8"?>
<p:tagLst xmlns:p="http://schemas.openxmlformats.org/presentationml/2006/main">
  <p:tag name="AS_UNIQUEID" val="1291"/>
</p:tagLst>
</file>

<file path=ppt/tags/tag197.xml><?xml version="1.0" encoding="utf-8"?>
<p:tagLst xmlns:p="http://schemas.openxmlformats.org/presentationml/2006/main">
  <p:tag name="AS_UNIQUEID" val="1292"/>
</p:tagLst>
</file>

<file path=ppt/tags/tag198.xml><?xml version="1.0" encoding="utf-8"?>
<p:tagLst xmlns:p="http://schemas.openxmlformats.org/presentationml/2006/main">
  <p:tag name="KSO_WM_BEAUTIFY_FLAG" val="#wm#"/>
  <p:tag name="KSO_WM_TEMPLATE_CATEGORY" val="custom"/>
  <p:tag name="KSO_WM_TEMPLATE_INDEX" val="20205176"/>
</p:tagLst>
</file>

<file path=ppt/tags/tag199.xml><?xml version="1.0" encoding="utf-8"?>
<p:tagLst xmlns:p="http://schemas.openxmlformats.org/presentationml/2006/main">
  <p:tag name="AS_UNIQUEID" val="1367"/>
</p:tagLst>
</file>

<file path=ppt/tags/tag200.xml><?xml version="1.0" encoding="utf-8"?>
<p:tagLst xmlns:p="http://schemas.openxmlformats.org/presentationml/2006/main">
  <p:tag name="AS_UNIQUEID" val="1294"/>
  <p:tag name="KSO_WM_UNIT_TABLE_BEAUTIFY" val="smartTable{f0af6393-d383-43ba-8f5e-b26949f664c4}"/>
</p:tagLst>
</file>

<file path=ppt/tags/tag201.xml><?xml version="1.0" encoding="utf-8"?>
<p:tagLst xmlns:p="http://schemas.openxmlformats.org/presentationml/2006/main">
  <p:tag name="KSO_WM_BEAUTIFY_FLAG" val="#wm#"/>
  <p:tag name="KSO_WM_TEMPLATE_CATEGORY" val="custom"/>
  <p:tag name="KSO_WM_TEMPLATE_INDEX" val="20205176"/>
</p:tagLst>
</file>

<file path=ppt/tags/tag202.xml><?xml version="1.0" encoding="utf-8"?>
<p:tagLst xmlns:p="http://schemas.openxmlformats.org/presentationml/2006/main">
  <p:tag name="AS_UNIQUEID" val="1368"/>
</p:tagLst>
</file>

<file path=ppt/tags/tag203.xml><?xml version="1.0" encoding="utf-8"?>
<p:tagLst xmlns:p="http://schemas.openxmlformats.org/presentationml/2006/main">
  <p:tag name="AS_UNIQUEID" val="1296"/>
</p:tagLst>
</file>

<file path=ppt/tags/tag204.xml><?xml version="1.0" encoding="utf-8"?>
<p:tagLst xmlns:p="http://schemas.openxmlformats.org/presentationml/2006/main">
  <p:tag name="AS_UNIQUEID" val="1297"/>
  <p:tag name="KSO_WM_UNIT_TABLE_BEAUTIFY" val="smartTable{3e00bb84-13a5-44de-be76-9235ff2ab01f}"/>
</p:tagLst>
</file>

<file path=ppt/tags/tag205.xml><?xml version="1.0" encoding="utf-8"?>
<p:tagLst xmlns:p="http://schemas.openxmlformats.org/presentationml/2006/main">
  <p:tag name="KSO_WM_BEAUTIFY_FLAG" val="#wm#"/>
  <p:tag name="KSO_WM_TEMPLATE_CATEGORY" val="custom"/>
  <p:tag name="KSO_WM_TEMPLATE_INDEX" val="20205176"/>
</p:tagLst>
</file>

<file path=ppt/tags/tag206.xml><?xml version="1.0" encoding="utf-8"?>
<p:tagLst xmlns:p="http://schemas.openxmlformats.org/presentationml/2006/main">
  <p:tag name="AS_UNIQUEID" val="1369"/>
</p:tagLst>
</file>

<file path=ppt/tags/tag207.xml><?xml version="1.0" encoding="utf-8"?>
<p:tagLst xmlns:p="http://schemas.openxmlformats.org/presentationml/2006/main">
  <p:tag name="AS_UNIQUEID" val="1299"/>
</p:tagLst>
</file>

<file path=ppt/tags/tag208.xml><?xml version="1.0" encoding="utf-8"?>
<p:tagLst xmlns:p="http://schemas.openxmlformats.org/presentationml/2006/main">
  <p:tag name="KSO_WM_BEAUTIFY_FLAG" val="#wm#"/>
  <p:tag name="KSO_WM_TEMPLATE_CATEGORY" val="custom"/>
  <p:tag name="KSO_WM_TEMPLATE_INDEX" val="20205176"/>
</p:tagLst>
</file>

<file path=ppt/tags/tag209.xml><?xml version="1.0" encoding="utf-8"?>
<p:tagLst xmlns:p="http://schemas.openxmlformats.org/presentationml/2006/main">
  <p:tag name="AS_UNIQUEID" val="1370"/>
</p:tagLst>
</file>

<file path=ppt/tags/tag210.xml><?xml version="1.0" encoding="utf-8"?>
<p:tagLst xmlns:p="http://schemas.openxmlformats.org/presentationml/2006/main">
  <p:tag name="AS_UNIQUEID" val="1301"/>
</p:tagLst>
</file>

<file path=ppt/tags/tag211.xml><?xml version="1.0" encoding="utf-8"?>
<p:tagLst xmlns:p="http://schemas.openxmlformats.org/presentationml/2006/main">
  <p:tag name="AS_UNIQUEID" val="1302"/>
</p:tagLst>
</file>

<file path=ppt/tags/tag212.xml><?xml version="1.0" encoding="utf-8"?>
<p:tagLst xmlns:p="http://schemas.openxmlformats.org/presentationml/2006/main">
  <p:tag name="AS_UNIQUEID" val="1371"/>
</p:tagLst>
</file>

<file path=ppt/tags/tag213.xml><?xml version="1.0" encoding="utf-8"?>
<p:tagLst xmlns:p="http://schemas.openxmlformats.org/presentationml/2006/main">
  <p:tag name="AS_UNIQUEID" val="1304"/>
</p:tagLst>
</file>

<file path=ppt/tags/tag214.xml><?xml version="1.0" encoding="utf-8"?>
<p:tagLst xmlns:p="http://schemas.openxmlformats.org/presentationml/2006/main">
  <p:tag name="AS_UNIQUEID" val="1372"/>
</p:tagLst>
</file>

<file path=ppt/tags/tag215.xml><?xml version="1.0" encoding="utf-8"?>
<p:tagLst xmlns:p="http://schemas.openxmlformats.org/presentationml/2006/main">
  <p:tag name="AS_UNIQUEID" val="1306"/>
</p:tagLst>
</file>

<file path=ppt/tags/tag216.xml><?xml version="1.0" encoding="utf-8"?>
<p:tagLst xmlns:p="http://schemas.openxmlformats.org/presentationml/2006/main">
  <p:tag name="AS_UNIQUEID" val="1373"/>
</p:tagLst>
</file>

<file path=ppt/tags/tag217.xml><?xml version="1.0" encoding="utf-8"?>
<p:tagLst xmlns:p="http://schemas.openxmlformats.org/presentationml/2006/main">
  <p:tag name="AS_UNIQUEID" val="1308"/>
</p:tagLst>
</file>

<file path=ppt/tags/tag218.xml><?xml version="1.0" encoding="utf-8"?>
<p:tagLst xmlns:p="http://schemas.openxmlformats.org/presentationml/2006/main">
  <p:tag name="AS_UNIQUEID" val="1309"/>
</p:tagLst>
</file>

<file path=ppt/tags/tag219.xml><?xml version="1.0" encoding="utf-8"?>
<p:tagLst xmlns:p="http://schemas.openxmlformats.org/presentationml/2006/main">
  <p:tag name="AS_UNIQUEID" val="1374"/>
</p:tagLst>
</file>

<file path=ppt/tags/tag220.xml><?xml version="1.0" encoding="utf-8"?>
<p:tagLst xmlns:p="http://schemas.openxmlformats.org/presentationml/2006/main">
  <p:tag name="AS_UNIQUEID" val="1311"/>
</p:tagLst>
</file>

<file path=ppt/tags/tag221.xml><?xml version="1.0" encoding="utf-8"?>
<p:tagLst xmlns:p="http://schemas.openxmlformats.org/presentationml/2006/main">
  <p:tag name="AS_UNIQUEID" val="1450"/>
</p:tagLst>
</file>

<file path=ppt/tags/tag222.xml><?xml version="1.0" encoding="utf-8"?>
<p:tagLst xmlns:p="http://schemas.openxmlformats.org/presentationml/2006/main">
  <p:tag name="AS_UNIQUEID" val="1451"/>
</p:tagLst>
</file>

<file path=ppt/tags/tag22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新版空白演示配色">
      <a:dk1>
        <a:srgbClr val="000000"/>
      </a:dk1>
      <a:lt1>
        <a:srgbClr val="FFFFFF"/>
      </a:lt1>
      <a:dk2>
        <a:srgbClr val="0F1423"/>
      </a:dk2>
      <a:lt2>
        <a:srgbClr val="FFFFFF"/>
      </a:lt2>
      <a:accent1>
        <a:srgbClr val="6096E6"/>
      </a:accent1>
      <a:accent2>
        <a:srgbClr val="58B6E5"/>
      </a:accent2>
      <a:accent3>
        <a:srgbClr val="56CA95"/>
      </a:accent3>
      <a:accent4>
        <a:srgbClr val="FFBA55"/>
      </a:accent4>
      <a:accent5>
        <a:srgbClr val="F18870"/>
      </a:accent5>
      <a:accent6>
        <a:srgbClr val="EC5F74"/>
      </a:accent6>
      <a:hlink>
        <a:srgbClr val="0563C1"/>
      </a:hlink>
      <a:folHlink>
        <a:srgbClr val="954D7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14</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14</vt:i4>
      </vt:variant>
    </vt:vector>
  </HeadingPairs>
  <TitlesOfParts>
    <vt:vector baseType="lpstr" size="22">
      <vt:lpstr>Arial</vt:lpstr>
      <vt:lpstr>Calibri</vt:lpstr>
      <vt:lpstr>微软雅黑</vt:lpstr>
      <vt:lpstr>Wingdings</vt:lpstr>
      <vt:lpstr>宋体</vt:lpstr>
      <vt:lpstr>楷体</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2024-09-05T00:49:53.289</cp:lastPrinted>
  <dcterms:created xsi:type="dcterms:W3CDTF">2024-09-04T16:49:53Z</dcterms:created>
  <dcterms:modified xsi:type="dcterms:W3CDTF">2024-09-04T16:49:55Z</dcterms:modified>
</cp:coreProperties>
</file>