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F73C2B-3C40-4561-BFBD-D32D6FA30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4AF8F-1B0F-4AC1-82A6-58FAF47914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AEB2C2-8EA8-4305-B174-50AF9D987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2D8FB7-795B-45BF-B888-8D437B99C4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8D2555-B9DB-4392-9FD9-0A1F4A6407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CC7266-6856-488D-B784-32EC2869C3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71CDA0-01ED-49DA-B18A-7FBEF5A0AE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AD8DAD-9A0C-4A9D-AC3F-BC05FDCA4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8035DF-301A-448C-BA90-25EF8CC649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C2240-9FD9-49CB-AAE0-F2086421D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CF44F-3344-4BB6-84F5-749AB25A1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21001104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智慧停车项目可行性研究报告</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202X-01-08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社会效益分析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项目风险与对策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可行性研究结论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项目背景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停车位紧张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随着城市汽车保有量的不断增加，停车位供不应求，导致停车难问题日益突出。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停车效率低下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传统的停车方式往往需要车主自行寻找停车位，不仅浪费时间，还容易造成交通拥堵。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停车费用高昂</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部分城市停车费用较高，给车主带来较大的经济负担。</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城市停车难现状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智慧停车系统能够实时提供空余车位信息，方便车主快速找到停车位，提高停车效率。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提高停车效率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缓解城市交通压力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提高停车服务质量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通过智慧停车系统，可以减少因寻找停车位而产生的无效行驶，从而降低城市交通压力。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智慧停车系统可以实现自动化收费、车位预订等服务，提高停车服务质量。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智慧停车的必要性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技术不断创新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随着物联网、大数据等技术的不断发展，智慧停车系统的功能和性能将得到进一步提升。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政策支持力度加大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政府对智慧城市建设的支持力度不断加大，为智慧停车的发展提供了有力保障。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市场前景广阔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随着汽车保有量的不断增加，智慧停车市场前景广阔，具有较大的商业价值。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智慧停车的发展趋势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技术可行性分析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云计算技术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云计算技术为智慧停车项目提供了数据处理和存储的能力，可以实现数据分析和处理，以及为用户提供便捷的服务。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移动支付技术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移动支付技术为智慧停车项目提供了快速、便捷的支付手段，提升了用户体验和运营效率。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物联网技术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物联网技术为智慧停车项目提供了设备连接和数据传输的基础，可以实现停车位状态实时监测和数据采集。</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现有技术基础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技术更新迭代</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智慧停车项目需要不断跟进新技术的发展和应用，保持技术的领先性和创新性。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安全风险</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智慧停车项目涉及用户隐私和支付安全等方面，需要采取有效的安全措施和技术手段保障用户数据的安全。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数据整合难度</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智慧停车项目需要整合多个数据源，包括停车位状态、车辆信息、支付数据等，需要进行数据清洗、整合和标准化工作。</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技术实现难度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技术更新风险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针对技术更新风险，应建立完善的技术研发和升级机制，及时跟进新技术的发展和应用。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兼容性风险</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针对兼容性风险，应确保智慧停车系统与不同厂商的设备和系统具有良好的兼容性和互通性。</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数据安全风险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针对数据安全风险，应采取加密传输、数据备份、访问控制等措施，确保数据的安全性和完整性。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技术风险与对策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经济可行性分析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75" r="16875"/>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包括智能停车系统的硬件设备，如传感器、摄像头、读卡器等。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硬件设备费用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涉及智慧停车管理平台的开发、升级和维护。</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软件开发费用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包括系统运行所需的电费、维护费以及员工工资等。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运营成本</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如建设停车场、停车位等所需的基础设施费用。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基础设施建设费用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项目投资估算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通过智能预约、快速进出场等手段，减少车辆在停车场内的等待时间和寻找车位的时间。</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提高停车效率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增加停车收入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降低人工成本</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提升客户满意度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通过提高停车效率，增加单个车位的收入。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通过自动化管理，减少人工巡逻、收费等环节，降低人力成本。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提供便捷、高效的停车服务，提高客户满意度，增加回头客的比例。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根据上述投资估算，计算出项目的总投资额。</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投资总额</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根据经济效益预测，计算出项目预期的年收益。</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收益预测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通过比较投资总额和预期年收益，计算出项目的投资回报期（即回本时间）。</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投资回报期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分析投资回报期与各项成本、收益之间的关系，评估项目对不确定因素的敏感性。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敏感性分析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投资回报期分析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社会效益分析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https://d.book118.com/745210011040011101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2024-09-09T11:38:45.307</cp:lastPrinted>
  <dcterms:created xsi:type="dcterms:W3CDTF">2024-09-09T03:38:45Z</dcterms:created>
  <dcterms:modified xsi:type="dcterms:W3CDTF">2024-09-09T03:38:47Z</dcterms:modified>
</cp:coreProperties>
</file>