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3D9CD-7F16-4B05-ABFC-1DD807A27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2472E-1CA8-421A-AF73-C7A09BBED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64FD9-DE6F-4DC3-954C-4E0F8978A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3D656-9816-4098-8049-431F9C11E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5686B-3C57-49F1-9E5A-A26327722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78A4B-1066-4B48-A0C5-934D4F6A9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D5839-10F8-455D-8A36-3DEB63322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FD15A-B981-4EE8-B45D-61D99B0AB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31321-A760-4EE7-9B17-BE45DFD82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10B0-33CE-4373-BAAF-E76628611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C070E-0118-4604-AE51-29A235AEF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10240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脏手术的护理\n## 1.心脏手术概述及其重要性\n### 1.1心脏手术的定义与类型\n### 1.2心脏手术的重要性及原因\n### 1.3心脏手术的发展与挑战\n## 2.心脏手术前的护理准备\n### 2.1病人的评估与准备\n### 2.2手术器械与环境的准备\n### 2.3心理护理与支持\n## 3.心脏手术中的护理配合\n### 3.1手术过程中的护理配合\n### 3.2麻醉与监测的护理\n### 3.3应急情况的处理与配合\n## 4.心脏手术后的护理措施\n### 4.1生命体征的监测与护理\n### 4.2创口的护理与预防感染\n### 4.3并发症的预防与护理\n## 5.心脏手术患者的康复护理\n### 5.1康复护理的目标与方法\n### 5.2生活方式的调整与指导\n### 5.3随访与心理支持\n## 6.心脏手术护理的团队协作与沟通\n### 6.1多学科团队协作的重要性\n### 6.2有效的沟通与信息共享\n### 6.3持续改进与质量提升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心脏手术的护理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心脏手术概述及其重要性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心脏手术的定义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涉及心脏的手术，包括冠状动脉搭桥术、心脏瓣膜手术等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旨在治疗心脏疾病，改善心脏功能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手术风险较高，需要精细的护理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心脏手术的类型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冠状动脉搭桥术：绕过狭窄或堵塞的冠状动脉，建立新的血管供给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心脏瓣膜手术：修复或更换病变的心脏瓣膜，以恢复正常功能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心脏起搏器植入术：植入电子装置，调整心脏跳动节奏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心脏移植术：将病变心脏替换为健康心脏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心脏手术的定义与类型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心脏手术的重要性及原因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心脏手术的重要性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延长患者寿命，提高生活质量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缓解心脏病症状，如心绞痛、呼吸困难等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预防心脏病并发症，如心力衰竭、心肌梗死等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心脏手术的原因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心脏病发病率逐年上升，手术需求增加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手术技术的进步，降低了手术风险和并发症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社会对心脏病治疗的重视程度提高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心脏手术的发展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手术技术不断创新，如微创手术、机器人辅助手术等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手术成功率提高，并发症减少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术后康复时间缩短，患者恢复更快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心脏手术面临的挑战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手术费用较高，普及程度有限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手术资源分布不均，部分地区手术水平较低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患者对手术的认识和接受程度有待提高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心脏手术的发展与挑战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心脏手术前的护理准备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病人的评估与准备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了解病人的病史、身体状况、合并症等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评估病人的心功能、肺功能、肾功能等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评估病人的心理状况，做好心理护理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手术前的准备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调整病人的饮食，控制血糖、血脂等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纠正病人的水电解质失衡，保证手术安全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给予病人术前教育，讲解手术过程和注意事项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手术器械的准备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确保手术器械齐全，性能良好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消毒手术器械，确保无菌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准备手术所需的特殊器械，如心脏瓣膜、起搏器等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环境的准备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手术室空气净化，保持无菌环境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调整手术室温度、湿度，适宜手术进行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准备手术所需的物品，如敷料、缝线等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手术器械与环境的准备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了解病人的心理需求，给予关心和支持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讲解手术的必要性和安全性，消除病人的顾虑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提供心理疏导，帮助病人树立信心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提供术后康复指导，帮助病人恢复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关注病人的心理变化，及时给予心理干预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提供病人及家属的心理支持，帮助他们面对手术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心脏手术中的护理配合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巡回护士的配合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监测病人的生命体征，如心率、血压、血氧饱和度等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准备手术所需的物品，及时传递手术器械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观察手术进展，及时处理突发情况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器械护士的配合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迅速准确地传递手术器械，保证手术顺利进行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保持手术器械无菌，避免感染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协助医生处理手术中的问题，如出血、心律失常等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手术过程中的护理配合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麻醉与监测的护理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配合麻醉师进行麻醉前评估，选择合适的麻醉方法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监测病人的麻醉深度，调整麻醉药物用量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观察病人的麻醉反应，及时处理并发症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监测病人的生命体征，如心率、血压、血氧饱和度等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观察病人的心电图，预防心律失常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监测病人的出入量，保持水电解质平衡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应急情况的处理与配合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应急情况的处理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遇到出血、心律失常等紧急情况，立即报告医生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配合医生进行抢救，如输血、电除颤等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保持病人呼吸道通畅，给予氧气吸入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根据医生指示，调整病人的用药，如升压药、抗心律失常药等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配合医生进行术后处理，如止血、关胸等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观察病人的病情变化，做好记录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https://d.book118.com/745210240011011110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心脏手术的护理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2024-09-15T03:17:29.043</cp:lastPrinted>
  <dcterms:created xsi:type="dcterms:W3CDTF">2024-09-14T19:17:29Z</dcterms:created>
  <dcterms:modified xsi:type="dcterms:W3CDTF">2024-09-14T19:17:30Z</dcterms:modified>
</cp:coreProperties>
</file>