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2B5F2-3573-4780-B95E-10876176F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4A0FA-A8B8-402F-BA21-5EB3C59F1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29C82-EAEC-44A7-9F24-9078D3695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133C2-0DAA-48C9-A518-F86153031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323858-4773-4017-83DB-0F4286B17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CEFE1E-A63A-472C-A687-914737E05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E312BC-1D75-45DE-AB83-EF813B08E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C0E1E-E141-434C-AC00-EB851795C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48830-DD88-49EA-8A0A-0A8C91CC2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900BC-9111-47C8-AB19-323395C9C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D8039-2ABF-44B2-B4E0-5551662B1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1313004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精神障碍患者入院、出院工作管理制度\n## 1.精神障碍患者入院工作流程及管理规定\n### 1.1精神障碍患者入院评估与分级\n### 1.2精神障碍患者入院手续办理\n### 1.3精神障碍患者入院安置与护理\n## 2.精神障碍患者出院工作流程及管理规定\n### 2.1精神障碍患者出院评估与分级\n### 2.2精神障碍患者出院手续办理\n### 2.3精神障碍患者出院后康复与随访\n## 3.精神障碍患者住院期间的治疗与护理\n### 3.1精神障碍患者药物治疗与监测\n### 3.2精神障碍患者心理治疗与康复\n### 3.3精神障碍患者护理质量与安全管理\n## 4.精神障碍患者住院期间的生活与活动安排\n### 4.1精神障碍患者住院环境与文化建设\n### 4.2精神障碍患者日常活动与娱乐安排\n### 4.3精神障碍患者家属沟通与支持\n## 5.精神障碍患者住院期间的安全与应急处理\n### 5.1精神障碍患者安全风险识别与预防\n### 5.2精神障碍患者应急事件处理与演练\n### 5.3精神障碍患者安全防护设施与管理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600"/>
              <a:t>精神障碍患者入院、出院工作管理制度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精神障碍患者入院工作流程及管理规定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精神障碍患者入院评估与分级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入院评估内容包括：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患者的精神症状、认知功能、社会功能等   -患者的心理状况、应对能力、家庭支持等
  -患者的身体健康状况、生活习惯等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根据评估结果，将患者分为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轻度、中度、重度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三个等级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轻度：症状较轻，社会功能受损不严重，生活能自理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中度：症状较重，社会功能受损较严重，生活需部分协助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重度：症状严重，社会功能严重受损，生活需完全协助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针对不同等级的患者的治疗和护理需求，制定个性化治疗方案</a:t>
            </a:r>
            <a:endParaRPr/>
          </a:p>
        </p:txBody>
      </p:sp>
      <p:cxnSp>
        <p:nvCxnSpPr>
          <p:cNvPr id="168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9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72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患者或家属携带身份证、户口本、诊断证明等相关资料，办理入院手续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填写入院登记表，详细记录患者的基本信息、病史、家族史等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6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办理医保、新农合等相关手续，确保患者住院期间的医疗费用得到保障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8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签订入院协议书，明确患者和医院的权益和义务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精神障碍患者入院手续办理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根据患者的评估分级，安排到相应的病房和床位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轻度患者：安置在普通病房，与其他患者共享床位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中度患者：安置在封闭病房，单独床位，确保安全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重度患者：安置在重症监护病房，专人护理，密切观察病情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制定护理计划，确保患者得到及时、有效的护理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定期评估患者的身体状况、精神症状、心理状况等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提供药物治疗、心理治疗、康复训练等综合治疗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关注患者的饮食、睡眠、卫生等生活需求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精神障碍患者入院安置与护理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精神障碍患者出院工作流程及管理规定</a:t>
            </a:r>
            <a:endParaRPr/>
          </a:p>
        </p:txBody>
      </p:sp>
      <p:sp>
        <p:nvSpPr>
          <p:cNvPr id="20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精神障碍患者出院评估与分级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4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在患者出院前，进行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出院评估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，了解患者的治疗效果和康复状况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根据评估结果，将患者分为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轻度、中度、重度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三个等级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轻度：症状消失或缓解，社会功能基本恢复，生活能自理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中度：症状减轻，社会功能部分恢复，生活需部分协助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重度：症状改善，社会功能恢复不明显，生活需完全协助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针对不同等级的患者，制定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出院后康复计划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随访安排</a:t>
            </a:r>
            <a:endParaRPr/>
          </a:p>
        </p:txBody>
      </p:sp>
      <p:pic>
        <p:nvPicPr>
          <p:cNvPr id="205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8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09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10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11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13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患者或家属携带身份证、户口本、诊断证明等相关资料，办理出院手续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5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1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填写出院登记表，记录患者住院期间的治疗、护理、康复等情况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1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办理医保、新农合等相关手续，结算患者住院期间的医疗费用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20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签订出院协议书，明确患者和医院的权益和义务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精神障碍患者出院手续办理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2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2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根据患者的出院评估结果，制定个性化康复计划</a:t>
                </a:r>
                <a:endParaRPr/>
              </a:p>
            </p:txBody>
          </p:sp>
          <p:sp>
            <p:nvSpPr>
              <p:cNvPr id="23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提供药物治疗、心理治疗、康复训练等综合治疗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关注患者的饮食、睡眠、卫生等生活需求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安排定期的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，了解患者的康复状况和需求</a:t>
                </a:r>
                <a:endParaRPr/>
              </a:p>
            </p:txBody>
          </p:sp>
        </p:grpSp>
        <p:grpSp>
          <p:nvGrpSpPr>
            <p:cNvPr id="23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提供家属培训，提高家属的照顾能力和患者的家庭支持</a:t>
                </a:r>
                <a:endParaRPr/>
              </a:p>
            </p:txBody>
          </p:sp>
          <p:sp>
            <p:nvSpPr>
              <p:cNvPr id="2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传授精神障碍患者的护理知识、技能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提供心理支持和应对策略，帮助家属应对患者的病情波动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建立家属之间的交流平台，分享经验和信息</a:t>
                </a:r>
                <a:endParaRPr/>
              </a:p>
            </p:txBody>
          </p:sp>
          <p:sp>
            <p:nvSpPr>
              <p:cNvPr id="23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精神障碍患者出院后康复与随访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精神障碍患者住院期间的治疗与护理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抗精神病药物：用于治疗精神分裂症、双相情感障碍等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抗抑郁药物：用于治疗抑郁症、焦虑症等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抗焦虑药物：用于治疗焦虑症、强迫症等</a:t>
                </a:r>
                <a:endParaRPr/>
              </a:p>
            </p:txBody>
          </p:sp>
          <p:sp>
            <p:nvSpPr>
              <p:cNvPr id="1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根据患者的病情和评估结果，选择合适的药物进行治疗</a:t>
                </a:r>
                <a:endParaRPr/>
              </a:p>
            </p:txBody>
          </p:sp>
          <p:sp>
            <p:nvSpPr>
              <p:cNvPr id="1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定期检测药物的血药浓度，调整药物剂量和用法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监测患者的身体反应，及时处理药物副作用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注重药物与食物、药物与药物之间的相互作用</a:t>
                </a:r>
                <a:endParaRPr/>
              </a:p>
            </p:txBody>
          </p:sp>
          <p:sp>
            <p:nvSpPr>
              <p:cNvPr id="1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药物治疗过程中，进行血药浓度监测，确保药物安全有效</a:t>
                </a:r>
                <a:endParaRPr/>
              </a:p>
            </p:txBody>
          </p:sp>
          <p:sp>
            <p:nvSpPr>
              <p:cNvPr id="1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精神障碍患者药物治疗与监测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https://d.book118.com/745213130042011112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精神障碍患者入院、出院工作管理制度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2024-09-18T10:18:44.472</cp:lastPrinted>
  <dcterms:created xsi:type="dcterms:W3CDTF">2024-09-18T02:18:44Z</dcterms:created>
  <dcterms:modified xsi:type="dcterms:W3CDTF">2024-09-18T02:18:46Z</dcterms:modified>
</cp:coreProperties>
</file>