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BBAB60-10A8-4818-8F05-7DF82A4AC0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E1A7F4-09E1-4E6E-BE14-D9308F9B37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7A359D-C302-45E6-B4BC-42AEDB0814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38582F-5AEE-4A0F-8A41-26E3B403BB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3CC53A-06D6-4064-9FC5-F7A679668A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817116-2EAE-4ABF-A021-D45AFB1EC6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62F65A-DED6-48F4-8A2E-2A3A6740ED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CE84EB-553D-44C5-A92C-719CC908E0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CDD920-2BDA-4B36-82B9-E57D19E395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59391E-CF2D-40E2-820E-9A70F76C8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ABB2BA-A182-451D-86CA-28E7223C80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214124200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国际经济合作第06章国际劳务合作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国际劳务合作概述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国际劳务市场的现状与趋势</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国际劳务合作的模式与机制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各国国际劳务合作政策与实践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国际劳务合作的问题与挑战</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中国国际劳务合作现状与展望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国际劳务合作概述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国际劳务合作是指不同国家之间在劳动力、技能、知识等方面的交流与合作，旨在促进经济发展、提高劳动力素质和技能水平。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国际劳务合作具有跨国性、多样性、互补性和互利性等特点。它涉及不同国家的劳动力、技能、知识等资源的优化配置，有助于推动全球经济的均衡和可持续发展。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提高劳动力素质和技能水平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通过国际劳务合作，可以引进先进的技能和管理经验，提高本国劳动力的素质和技能水平。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缓解就业压力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国际劳务合作可以为国内劳动力提供更多的就业机会，缓解就业压力。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促进经济发展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国际劳务合作有助于各国之间实现资源共享和优势互补，推动经济发展。</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国际劳务合作的重要性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早期阶段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国际劳务合作起源于19世纪末20世纪初，当时主要是欧洲国家之间在殖民地和半殖民地地区的劳动力输出和输入。</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92" r="167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20世纪中期以后，随着全球化进程的加速和国际贸易的扩大，国际劳务合作逐渐发展成为全球性的经济活动。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当前趋势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近年来，国际劳务合作呈现出一些新的趋势和特点，如劳务输出的多元化、高端化和智能化等。同时，各国政府和国际组织也在加强监管和合作，推动国际劳务合作的规范化和可持续发展。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国际劳务合作的历史与发展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国际劳务市场的现状与趋势</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762" r="47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国际劳务市场涉及全球范围内的劳动力流动，市场规模巨大，涵盖各个行业和领域。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国际劳务市场包括高技能劳动力、低技能劳动力、专业服务人员等多个子市场，每个子市场都有不同的需求和供给特点。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国际劳务市场的规模与结构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结构多样</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规模庞大</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随着全球化的加速发展，国际劳务市场的规模和范围不断扩大，越来越多的国家和地区参与到国际劳务合作中。</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全球化趋势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高技能劳动力需求增加，如信息技术、金融、工程等领域的专业人才，而低技能劳动力需求减少。</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技能需求变化</a:t>
            </a:r>
          </a:p>
        </p:txBody>
      </p:sp>
      <p:pic>
        <p:nvPicPr>
          <p:cNvPr id="10" name="Picture 10"/>
          <p:cNvPicPr>
            <a:picLocks noChangeAspect="1"/>
          </p:cNvPicPr>
          <p:nvPr/>
        </p:nvPicPr>
        <p:blipFill>
          <a:blip r:embed="rId3"/>
          <a:srcRect l="15542" r="15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822" r="1782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发达国家是国际劳务市场的主要需求方，而发展中国家则是主要的劳动力供应方，劳务流动存在不平衡现象。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劳务流动不平衡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国际劳务市场的现状与特点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448" r="44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国际劳务市场的发展趋势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技能升级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随着技术进步和产业升级，对劳动力的技能要求不断提高，国际劳务市场将更加注重高技能劳动力的培养和流动。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数字化与智能化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数字化和智能化技术的发展将改变劳务市场的运作方式，提高市场效率和透明度。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多元化与包容性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国际劳务市场将更加注重多元化和包容性，促进不同国家和地区、不同技能和背景的劳动力平等参与国际劳务合作。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国际劳务合作的模式与机制</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自然人流动模式</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劳务人员以自然人身份在境外提供短期劳务服务，如工程师、技术人员等。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跨国公司内部调配模式</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跨国公司根据全球业务需要，在内部调配员工，实现劳务的国际流动。</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对外承包工程模式</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承包商在海外承接工程项目，组织劳务人员出境施工。</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劳务派遣模式</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劳务派遣机构与境外雇主签订劳务派遣协议，派遣劳务人员到境外工作。</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国际劳务合作的模式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政府间合作机制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政府间签订劳务合作协议，为双方劳务合作提供政策支持和保障。</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民间合作机制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民间机构、企业或个人之间通过签订劳务合同等方式开展国际劳务合作。</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国际组织合作机制</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国际组织如国际劳工组织等通过制定国际劳工标准、促进成员国间劳务合作等方式发挥作用。</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国际劳务合作的机制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https://d.book118.com/745214124200011111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2024-09-17T07:28:15.402</cp:lastPrinted>
  <dcterms:created xsi:type="dcterms:W3CDTF">2024-09-16T23:28:15Z</dcterms:created>
  <dcterms:modified xsi:type="dcterms:W3CDTF">2024-09-16T23:28:17Z</dcterms:modified>
</cp:coreProperties>
</file>