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C627-932B-44EC-8661-1C969611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E6DD9-E976-4ED8-BE90-A86EA05A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A9EE-75BB-4B01-A6DB-2990B57F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F6CEA-497A-44FC-88A3-61E9E6A5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1B961-EF1C-4943-B0B6-357EB7DE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61A2C-EA74-457B-B7A2-1542AABA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B2C4E7-26EF-4621-A0E2-C2C94965F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51757-DD45-469D-9E67-BDF67605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FC818-873B-4F99-9BFC-143E0E39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71443-5A12-4BC4-93C4-660B3AB5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FB647-6A6D-48EE-87C7-36E62557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2013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安全生产管理制度与生产效率和经济效益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安全生产管理制度与生产效率关系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安全生产管理制度与经济效益关系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安全生产管理制度能够规范企业生产过程，降低事故发生率，提高生产效率，保障员工生命安全和企业财产安全。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安全生产管理制度体系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定期对生产现场、设备、设施进行安全检查，及时发现和消除安全隐患。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针对可能发生的生产安全事故，制定相应的应急预案和措施，确保在紧急情况下能够迅速、有效地应对。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明确各级管理人员和员工在安全生产中的职责和权利，形成全员参与的安全管理格局。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定期对员工进行安全知识和技能培训，提高员工安全意识和自我保护能力。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近年来，我国政府对安全生产工作高度重视，不断完善相关法规和标准，推动企业建立健全安全生产管理制度。然而，部分企业仍存在安全意识淡薄、管理不规范等问题，导致生产安全事故时有发生。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安全生产管理方面起步较早，形成了较为完善的管理体系和制度。例如，美国、欧洲等国家和地区通过立法手段强化企业安全责任，加大对违法行为的处罚力度，同时注重发挥行业协会、中介机构等社会力量在安全生产管理中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国内外安全生产管理现状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安全生产管理制度与生产效率关系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安全生产对生产效率的影响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安全问题影响员工士气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长期存在安全隐患可能导致员工士气低落，工作积极性下降，进而影响生产效率。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事故隐患导致生产中断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生产过程中的事故隐患可能引发设备故障、生产线停工等问题，直接影响生产效率。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安全事故造成人员伤亡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安全事故可能导致员工伤亡，不仅影响生产效率，还会给企业带来巨大经济损失。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规范生产流程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安全生产管理制度对生产效率的保障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安全生产管理制度能够提高员工的安全意识，使员工自觉遵守安全规定，减少因人为原因造成的生产事故，提高生产效率。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安全生产管理制度能够规范生产流程，确保生产过程中的各项安全措施得到有效执行，提高生产效率。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通过实施安全生产管理制度，企业可以及时发现和消除事故隐患，降低事故发生率，减少生产中断和人员伤亡，保障生产效率。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优化生产布局和工艺流程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合理规划生产布局和工艺流程，减少物料搬运、减少无效劳动等浪费，提高生产效率。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精益生产管理强调消除浪费、提高效率，通过持续改进和优化生产过程，实现生产效率的提升。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加强设备维护和保养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定期对生产设备进行维护和保养，确保设备处于良好状态，减少故障率，提高生产效率。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提高生产效率的安全生产措施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安全生产管理制度与经济效益关系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安全事故往往导致人员伤亡，企业需要支付高额的医疗费用和赔偿金，直接影响经济效益。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人员伤亡和医疗费用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事故可能导致生产设备损坏或停产，修复或更换设备需要投入大量资金和时间成本。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生产设备损坏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事故发生后，企业可能需要停工整顿或加强安全管理，导致生产效率下降，影响经济效益。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安全事故对经济效益的损失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加强员工安全培训与宣传，提高员工安全意识和操作技能，降低人为因素导致的事故风险。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企业可以通过加大安全生产预防性投入，提高设备安全性能、改善工作环境等，降低事故发生的概率。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建立健全应急救援体系，配备必要的应急救援设备和人员，确保在事故发生时能够迅速响应，减少损失。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安全生产投入与经济效益的平衡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https://d.book118.com/745220131333011110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2024-09-16T11:03:18.125</cp:lastPrinted>
  <dcterms:created xsi:type="dcterms:W3CDTF">2024-09-16T03:03:18Z</dcterms:created>
  <dcterms:modified xsi:type="dcterms:W3CDTF">2024-09-16T03:03:19Z</dcterms:modified>
</cp:coreProperties>
</file>