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6E80E-7ED9-453D-B7DD-02024A62D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B9A68-BA45-4E31-9BD2-61F563F40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79678-A2E2-4CCF-A7EA-186D8382F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F492E-CE51-461C-87A0-E2B271BDA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64F171-268C-4963-89E3-C53868707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385A04-BC3E-4478-97A4-0AA3109B4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F0B1B2-E0E6-4930-91BE-75B379951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6E545-5CD5-4016-A64F-CE8A5D900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1A96F-EA08-4086-B8A1-8EFE386D8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9059A-2CEF-4357-A4BE-CBAFD7AEE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96940-B4E2-496F-9DF4-550FE1AF8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211210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大队委竞选讲话稿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对大队委工作的理解和认识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竞选优势与特长展示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未来工作设想与计划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竞选承诺与表态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64" r="1266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年龄：12岁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班级：六年级（3）班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始终保持班级前五名，多次获得校级奖学金。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积极参加各类课外活动，如数学竞赛、英语演讲等，并多次获奖。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遵守校规校纪，尊敬师长，团结同学，乐于助人。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品德表现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在校表现及成绩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钢琴十级，曾在校级文艺汇演中表演并获得好评；擅长绘画，作品多次在校级画展中展出。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热爱阅读，尤其喜欢阅读历史类和文学类书籍；喜欢运动，特别是足球和羽毛球。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特长与兴趣爱好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对大队委工作的理解和认识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99" b="1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大队委职责与任务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引领与服务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大队委作为学生中的领导者，既要引领同学们树立正确的价值观，又要服务于同学们的成长需求。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策划与组织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负责策划和组织各类校园活动，丰富同学们的课余生活，提升校园文化氛围。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沟通与协调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在老师与同学之间、不同年级之间、学校与家庭之间发挥桥梁和纽带作用，促进各方之间的有效沟通。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85" b="12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大队委工作涉及多个方面，需要各部门之间的紧密合作。我将积极促进团队协作，发挥每个人的优势，共同为大队委工作贡献力量。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作为大队委成员，需要具备良好的沟通能力。我将注重倾听同学们的意见和建议，及时反馈和处理问题，确保信息畅通无阻。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585540" y="4130989"/>
            <a:ext cx="9388340" cy="0"/>
          </a:xfrm>
          <a:prstGeom prst="line">
            <a:avLst/>
          </a:prstGeom>
          <a:ln w="28575">
            <a:solidFill>
              <a:schemeClr val="dk1">
                <a:lumMod val="75000"/>
                <a:lumOff val="25000"/>
              </a:schemeClr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994886" y="3540384"/>
            <a:ext cx="1181195" cy="1181195"/>
            <a:chOff x="994886" y="3540384"/>
            <a:chExt cx="1181195" cy="1181195"/>
          </a:xfrm>
        </p:grpSpPr>
        <p:sp>
          <p:nvSpPr>
            <p:cNvPr id="4" name="AutoShape 4"/>
            <p:cNvSpPr/>
            <p:nvPr/>
          </p:nvSpPr>
          <p:spPr>
            <a:xfrm>
              <a:off x="994886" y="3540384"/>
              <a:ext cx="1181195" cy="118119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320641" y="3876712"/>
            <a:ext cx="529780" cy="508540"/>
            <a:chOff x="1320641" y="3876712"/>
            <a:chExt cx="529780" cy="508540"/>
          </a:xfrm>
        </p:grpSpPr>
        <p:sp>
          <p:nvSpPr>
            <p:cNvPr id="6" name="Freeform 6"/>
            <p:cNvSpPr/>
            <p:nvPr/>
          </p:nvSpPr>
          <p:spPr>
            <a:xfrm>
              <a:off x="1674876" y="4088643"/>
              <a:ext cx="18193" cy="0"/>
            </a:xfrm>
            <a:custGeom>
              <a:rect l="l" t="t" r="r" b="b"/>
              <a:pathLst>
                <a:path w="11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320641" y="3876712"/>
              <a:ext cx="529780" cy="508540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506450" y="3540384"/>
            <a:ext cx="1179100" cy="1181195"/>
            <a:chOff x="5506450" y="3540384"/>
            <a:chExt cx="1179100" cy="1181195"/>
          </a:xfrm>
        </p:grpSpPr>
        <p:sp>
          <p:nvSpPr>
            <p:cNvPr id="9" name="AutoShape 9"/>
            <p:cNvSpPr/>
            <p:nvPr/>
          </p:nvSpPr>
          <p:spPr>
            <a:xfrm>
              <a:off x="5506450" y="3540384"/>
              <a:ext cx="1179100" cy="118119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935409" y="3917288"/>
            <a:ext cx="321183" cy="427387"/>
            <a:chOff x="5935409" y="3917288"/>
            <a:chExt cx="321183" cy="427387"/>
          </a:xfrm>
        </p:grpSpPr>
        <p:sp>
          <p:nvSpPr>
            <p:cNvPr id="11" name="Freeform 11"/>
            <p:cNvSpPr/>
            <p:nvPr/>
          </p:nvSpPr>
          <p:spPr>
            <a:xfrm>
              <a:off x="5935409" y="4109884"/>
              <a:ext cx="150114" cy="234791"/>
            </a:xfrm>
            <a:custGeom>
              <a:rect l="l" t="t" r="r" b="b"/>
              <a:pathLst>
                <a:path w="57" h="89">
                  <a:moveTo>
                    <a:pt x="0" y="9"/>
                  </a:moveTo>
                  <a:lnTo>
                    <a:pt x="0" y="9"/>
                  </a:lnTo>
                  <a:lnTo>
                    <a:pt x="0" y="73"/>
                  </a:lnTo>
                  <a:lnTo>
                    <a:pt x="57" y="89"/>
                  </a:lnTo>
                  <a:lnTo>
                    <a:pt x="57" y="25"/>
                  </a:lnTo>
                  <a:lnTo>
                    <a:pt x="16" y="14"/>
                  </a:lnTo>
                  <a:lnTo>
                    <a:pt x="41" y="7"/>
                  </a:lnTo>
                  <a:lnTo>
                    <a:pt x="36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109145" y="4109884"/>
              <a:ext cx="147447" cy="234791"/>
            </a:xfrm>
            <a:custGeom>
              <a:rect l="l" t="t" r="r" b="b"/>
              <a:pathLst>
                <a:path w="56" h="89">
                  <a:moveTo>
                    <a:pt x="21" y="0"/>
                  </a:moveTo>
                  <a:lnTo>
                    <a:pt x="15" y="7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0" y="25"/>
                  </a:lnTo>
                  <a:lnTo>
                    <a:pt x="0" y="89"/>
                  </a:lnTo>
                  <a:lnTo>
                    <a:pt x="56" y="73"/>
                  </a:lnTo>
                  <a:lnTo>
                    <a:pt x="56" y="9"/>
                  </a:lnTo>
                  <a:lnTo>
                    <a:pt x="21" y="0"/>
                  </a:lnTo>
                  <a:close/>
                  <a:moveTo>
                    <a:pt x="41" y="39"/>
                  </a:moveTo>
                  <a:lnTo>
                    <a:pt x="17" y="46"/>
                  </a:lnTo>
                  <a:lnTo>
                    <a:pt x="17" y="34"/>
                  </a:lnTo>
                  <a:lnTo>
                    <a:pt x="41" y="28"/>
                  </a:lnTo>
                  <a:lnTo>
                    <a:pt x="41" y="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995892" y="3917288"/>
              <a:ext cx="202787" cy="229457"/>
            </a:xfrm>
            <a:custGeom>
              <a:rect l="l" t="t" r="r" b="b"/>
              <a:pathLst>
                <a:path w="77" h="87">
                  <a:moveTo>
                    <a:pt x="38" y="87"/>
                  </a:moveTo>
                  <a:lnTo>
                    <a:pt x="77" y="42"/>
                  </a:lnTo>
                  <a:lnTo>
                    <a:pt x="48" y="42"/>
                  </a:lnTo>
                  <a:lnTo>
                    <a:pt x="48" y="0"/>
                  </a:lnTo>
                  <a:lnTo>
                    <a:pt x="29" y="0"/>
                  </a:lnTo>
                  <a:lnTo>
                    <a:pt x="29" y="42"/>
                  </a:lnTo>
                  <a:lnTo>
                    <a:pt x="0" y="42"/>
                  </a:lnTo>
                  <a:lnTo>
                    <a:pt x="38" y="8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78243" y="3540384"/>
            <a:ext cx="1179100" cy="1181195"/>
            <a:chOff x="9978243" y="3540384"/>
            <a:chExt cx="1179100" cy="1181195"/>
          </a:xfrm>
        </p:grpSpPr>
        <p:sp>
          <p:nvSpPr>
            <p:cNvPr id="15" name="AutoShape 15"/>
            <p:cNvSpPr/>
            <p:nvPr/>
          </p:nvSpPr>
          <p:spPr>
            <a:xfrm>
              <a:off x="9978243" y="3540384"/>
              <a:ext cx="1179100" cy="1181195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0351433" y="3876712"/>
            <a:ext cx="424244" cy="464725"/>
            <a:chOff x="10351433" y="3876712"/>
            <a:chExt cx="424244" cy="464725"/>
          </a:xfrm>
        </p:grpSpPr>
        <p:sp>
          <p:nvSpPr>
            <p:cNvPr id="17" name="Freeform 17"/>
            <p:cNvSpPr/>
            <p:nvPr/>
          </p:nvSpPr>
          <p:spPr>
            <a:xfrm>
              <a:off x="10351433" y="3876712"/>
              <a:ext cx="424244" cy="325850"/>
            </a:xfrm>
            <a:custGeom>
              <a:rect l="l" t="t" r="r" b="b"/>
              <a:pathLst>
                <a:path w="150" h="115">
                  <a:moveTo>
                    <a:pt x="139" y="42"/>
                  </a:moveTo>
                  <a:lnTo>
                    <a:pt x="150" y="0"/>
                  </a:lnTo>
                  <a:lnTo>
                    <a:pt x="107" y="10"/>
                  </a:lnTo>
                  <a:lnTo>
                    <a:pt x="118" y="21"/>
                  </a:lnTo>
                  <a:lnTo>
                    <a:pt x="77" y="61"/>
                  </a:lnTo>
                  <a:lnTo>
                    <a:pt x="59" y="44"/>
                  </a:lnTo>
                  <a:lnTo>
                    <a:pt x="0" y="104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59" y="67"/>
                  </a:lnTo>
                  <a:lnTo>
                    <a:pt x="77" y="84"/>
                  </a:lnTo>
                  <a:lnTo>
                    <a:pt x="129" y="32"/>
                  </a:lnTo>
                  <a:lnTo>
                    <a:pt x="139" y="4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0390962" y="4228089"/>
              <a:ext cx="56579" cy="113347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10490022" y="4174273"/>
              <a:ext cx="59436" cy="16716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10594607" y="4117599"/>
              <a:ext cx="59436" cy="223838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10693667" y="4063687"/>
              <a:ext cx="62198" cy="27765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rcRect t="14564" b="14564"/>
          <a:stretch>
            <a:fillRect/>
          </a:stretch>
        </p:blipFill>
        <p:spPr>
          <a:xfrm>
            <a:off x="387332" y="1711400"/>
            <a:ext cx="2396303" cy="160459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3"/>
          <a:srcRect l="707" r="707"/>
          <a:stretch>
            <a:fillRect/>
          </a:stretch>
        </p:blipFill>
        <p:spPr>
          <a:xfrm>
            <a:off x="4897849" y="4920583"/>
            <a:ext cx="2396303" cy="1574955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4"/>
          <a:srcRect l="232" r="232"/>
          <a:stretch>
            <a:fillRect/>
          </a:stretch>
        </p:blipFill>
        <p:spPr>
          <a:xfrm>
            <a:off x="9369642" y="1711400"/>
            <a:ext cx="2396303" cy="1604591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381368" y="5057263"/>
            <a:ext cx="41148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创新思维：在策划和组织活动时，我将注重创新思维的运用，打破传统思维模式，为同学们带来新颖、有趣的活动体验。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752954" y="5104888"/>
            <a:ext cx="41148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以上内容的阐述，我相信自己已经充分展示了对大队委工作的理解和认识。如果能够竞选成功，我将以更加饱满的热情和更加务实的态度投入到工作中去，为学校的发展和同学们的成长贡献自己的力量。谢谢大家！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36093" y="1905000"/>
            <a:ext cx="4119815" cy="14763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解决问题能力：面对工作中遇到的问题和挑战，我将保持冷静、理性的态度，积极寻找解决问题的方法和途径，确保大队委工作的顺利进行。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创新思维和解决问题能力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竞选优势与特长展示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https://d.book118.com/745221121012011100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2024-09-07T18:22:03.565</cp:lastPrinted>
  <dcterms:created xsi:type="dcterms:W3CDTF">2024-09-07T10:22:03Z</dcterms:created>
  <dcterms:modified xsi:type="dcterms:W3CDTF">2024-09-07T10:22:05Z</dcterms:modified>
</cp:coreProperties>
</file>