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7C736-1D50-48FF-BF0F-C3FAB5486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EC6C14-D792-4078-8DAA-D23888C37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FC828-EEA0-4E9F-96C6-EF2A97011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07E9B6-D503-44E2-838D-C49F00D3C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5F3EF1-7E65-4BBA-B5EA-41EA3A584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5823C4-0181-4979-875B-D4B16422F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AC1E03-C01F-468B-BC35-529A1D308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0310FA-ED90-48B7-BDFA-6E6EF5391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B327EB-BB8B-4FD7-84C1-2069296B4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FC8D3-672A-461C-A213-9BBCB9683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0D06A-5F76-4545-AEF5-F48108B2F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22114434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正常侧切护理方法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侧切伤口的日常护理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侧切伤口的疼痛护理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侧切伤口的饮食护理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侧切伤口的运动与康复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侧切伤口的心理护理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侧切伤口的日常护理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619" r="346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每天至少清洗两次会阴部，保持伤口清洁，防止感染。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清洁频率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使用温水和柔软的毛巾轻轻擦拭伤口周围，避免使用刺激性强的清洁剂。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伤口清洁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选用温和、无刺激的消毒剂，如碘伏或酒精，避免使用对皮肤有刺激性的消毒剂。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用消毒剂擦拭伤口表面及周围皮肤，每天消毒1-2次，消毒前需洗手并保持清洁。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伤口消毒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消毒剂选择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换药频率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根据医生建议进行换药，一般情况是每天换药一次，如有特殊情况需遵医嘱。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换药方法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换药前需洗手并保持清洁，轻轻揭开敷料，用消毒剂擦拭伤口表面及周围皮肤，再敷上新的敷料。注意观察敷料是否干燥、清洁，如发现异常应及时更换。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伤口换药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侧切伤口的疼痛护理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疼痛程度评估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通过观察患者的表情、动作和语言，判断侧切伤口的疼痛程度，以便采取相应的护理措施。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疼痛性质评估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了解疼痛的性质，如刺痛、钝痛、放射痛等，有助于判断疼痛的原因和制定护理计划。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疼痛时间评估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记录疼痛出现和持续的时间，有助于评估疼痛的严重程度和治疗效果。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99" r="149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8637" r="863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疼痛缓解方法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在侧切伤口处进行冷敷，可以减轻肿胀和疼痛。注意不要过冷，以免冻伤皮肤。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在适宜的温度下进行热敷，可以促进血液循环，缓解肌肉紧张和疼痛。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适当的按摩可以缓解肌肉紧张和疼痛，但要注意力度和手法，避免加重伤口疼痛。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侧切伤口的疼痛可能与姿势有关，通过调整患者的姿势，可以减轻疼痛。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冷敷法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热敷法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按摩法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姿势调整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750" r="775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如对乙酰氨基酚、布洛芬等非处方药，可以缓解轻至中度疼痛。使用前请仔细阅读说明书，并遵循医生或药师的建议。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非处方药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如强效镇痛药等处方药，需要在医生的指导下使用。使用前应向医生详细描述患者的病情和过敏史，遵循医生的用药指导。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疼痛药物使用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侧切伤口的饮食护理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https://d.book118.com/745221144340011043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2024-09-06T00:36:23.983</cp:lastPrinted>
  <dcterms:created xsi:type="dcterms:W3CDTF">2024-09-05T16:36:24Z</dcterms:created>
  <dcterms:modified xsi:type="dcterms:W3CDTF">2024-09-05T16:36:26Z</dcterms:modified>
</cp:coreProperties>
</file>