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FCBDF-7BC0-4E3B-AC71-6E1165E6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A23A9-248A-4E98-974A-CE876C58D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6BA07-9328-4F7A-A132-F8DE70455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84E74-2002-43A4-BC23-1F748AA7E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D0108-975D-44EC-A84A-55C01AE98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D82CA1-B88B-4CB3-9777-4B2CB4F61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21D70-3B0D-47CD-8678-1F37B3D1E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BFF1B-BDDC-459F-8F24-84A73D3F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64BD3-F033-4D23-9F21-B49A97AEF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0A934-39CD-4C01-BC50-C7ADBD486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37625-1206-4599-B1F1-526F2CD45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223121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SAP物料管理之库存管理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SAP库存管理功能介绍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库存操作与流程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与采购、销售和生产模块的集成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SAP库存管理实施与运维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定义：库存管理是指在SAP系统中对物料库存进行计划、控制、优化和监控的过程，以确保物料在需要时可用，同时最小化库存成本和风险。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目的：通过有效的库存管理，企业可以实现以下目标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确保生产计划的顺利进行，避免生产中断和延误。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优化库存水平，减少资金占用和降低库存成本。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提高客户满意度，确保按时交付和产品质量。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保障生产连续性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库存管理能够确保生产所需物料的及时供应，避免生产中断和延误，保障生产计划的顺利进行。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通过合理的库存规划和控制，可以降低库存成本和风险，同时避免物料积压和浪费。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库存管理能够确保按时交付和产品质量，提高客户满意度和忠诚度，增强企业竞争力。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库存管理需要与采购管理模块紧密合作，确保物料的及时采购和供应，同时优化采购成本和交货期。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与采购管理模块的关系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库存管理还需要与销售管理模块协同工作，根据销售预测和需求计划调整库存水平，确保产品的及时交付和客户满意度。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与销售管理模块的关系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库存管理与生产管理模块密切相关，需要根据生产计划调整库存策略，确保生产所需物料的及时供应和库存成本的优化。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与生产管理模块的关系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库存管理与其他模块的关系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SAP库存管理功能介绍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在SAP系统中，可以为每个物料创建详细的主数据记录，包括物料描述、分类、属性等信息，以便对物料进行准确识别和管理。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物料描述和分类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SAP支持多种计量单位，可以根据实际需要为物料设置合适的计量单位，如个、箱、吨等，并实现不同计量单位之间的自动转换。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计量单位管理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通过物料组功能，可以将具有相似属性或用途的物料归为一组，方便进行统一的查询、分析和报表生成。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物料组管理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物料主数据维护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库存转移和调拨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SAP支持库存物料在不同地点之间的转移和调拨，可以实现自动化的库存移动和补充，提高库存周转率。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库存盘点和处理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通过对库存地点进行定期或不定期的盘点，可以确保系统库存与实际库存保持一致，并及时处理盘盈盘亏等异常情况。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库存地点定义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在SAP中，可以定义多个库存地点，每个地点可以有不同的存储条件、管理规则等，以满足企业多样化的库存管理需求。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库存地点管理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批次管理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SAP可以对物料进行批次管理，每个批次可以有不同的生产日期、有效期、质量状态等信息，方便对物料进行追踪和溯源。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批次策略设置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根据企业实际需求，可以设置不同的批次策略，如先进先出（FIFO）、后进先出（LIFO）等，以实现合理的库存管理。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批次报表分析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通过SAP提供的批次报表分析工具，可以对不同批次的物料进行库存数量、质量状态、有效期等方面的统计和分析。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批次定义和追踪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序列号报表分析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利用SAP的序列号报表分析工具，可以对具有序列号的物料进行库存数量、状态、位置等方面的统计和分析。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序列号生成和追踪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对于需要唯一标识的物料，SAP支持序列号管理功能，可以为每个物料生成唯一的序列号，并对其进行追踪和管理。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维修和保养记录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通过序列号管理功能，可以记录每个物料的维修和保养历史记录，方便后续的质量追溯和问题分析。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序列号管理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库存操作与流程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采购入库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根据采购订单和收货单进行入库操作，包括数量和质量检验。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生产入库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将生产完成的产品入库，记录产品的详细信息，如批次、生产日期等。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其他入库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包括退货入库、赠品入库等非常规入库操作。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根据销售订单和客户要求进行出库操作，包括拣货、打包和发货。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销售出库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生产部门根据生产计划和领料单进行领料出库。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领料出库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包括样品出库、报废出库等非常规出库操作。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其他出库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移库操作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库内移库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在同一仓库内进行的物料移动，如从货架A移至货架B。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库间移库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在不同仓库之间进行的物料移动，如从仓库A移至仓库B。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全面盘点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在特定时间（如年末）对仓库中的所有物料进行全面的盘点。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对盘点过程中发现的差异进行调查和处理，如数量不符、质量问题等。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循环盘点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定期对仓库中的物料进行盘点，以确保库存数据的准确性。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573" r="1957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盘点操作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https://d.book118.com/745222312120011102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2024-09-11T06:10:26.988</cp:lastPrinted>
  <dcterms:created xsi:type="dcterms:W3CDTF">2024-09-10T22:10:27Z</dcterms:created>
  <dcterms:modified xsi:type="dcterms:W3CDTF">2024-09-10T22:10:29Z</dcterms:modified>
</cp:coreProperties>
</file>