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DF29B-D858-4C79-9AEA-AA3713CCE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5D473-8054-4289-BCF7-B5BF0A4B2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8D0C6-BAF4-4B40-8394-2191E2B4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D1B2E-48E1-4B09-9598-D414A446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99A362-EA15-4BCF-BDB7-6ACAD55D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C5428-4A91-42E3-869C-CEF61A115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B0E15-B1B7-46B6-95FA-B833EAF1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77621-255C-4CD0-869A-E45326FD9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B7143-042A-46FB-A349-C33FA6DFF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B3A0A-5DBC-4000-8BC5-28B815297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EA708-DA71-49F7-9B66-A5ACBA38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2402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西门子通信协议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西门子通信协议基础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西门子通信协议详解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西门子PLC与通信设备连接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西门子通信协议应用案例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西门子通信协议发展趋势与挑战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随着工业自动化程度的不断提高，西门子通信协议作为一种标准化的通信协议，被广泛应用于工业自动化领域，以实现不同设备之间的数据传输和通信。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协议标准化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西门子通信协议是一种开放的、标准化的协议，旨在提供一个统一的通信接口，使得不同厂商的设备能够互相通信，降低系统集成难度和成本。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协议概述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协议分层结构：西门子通信协议采用分层结构，包括物理层、数据链路层、网络层、传输层和应用层，每层都有相应的协议规范和数据格式。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传输方式：西门子通信协议支持多种传输方式，包括串行通信、以太网通信和无线通信等，以满足不同应用场景的需求。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数据格式：西门子通信协议定义了严格的数据格式和编码方式，确保数据的准确性和可靠性。同时，协议还支持多种数据类型和数据长度，以适应不同设备的通信需求。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过程：西门子通信协议的通信过程包括建立连接、数据传输和断开连接三个阶段。在建立连接阶段，设备之间进行初始化操作，协商通信参数；在数据传输阶段，设备之间按照协议规范进行数据传输；在断开连接阶段，设备之间进行清理操作，释放资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西门子通信协议基础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提供应用程序使用的通信服务，包括协议转换、数据格式转换等。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提供端到端的可靠数据传输服务，确保数据的完整性和顺序性。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负责数据的路由和转发，以及网络拥塞控制等。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定义了通信设备的物理特性，包括电气特性、机械特性、功能特性和规程特性。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数据链路层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负责建立、维持和释放数据链路的连接，以及进行差错控制和流量控制。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协议层次结构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数据在传输线上按位进行传送，适用于远距离通信和低速通信系统。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数据在传输线上同时传送多位，适用于近距离和高速通信系统。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通信双方采用统一的时钟信号进行数据传输，确保数据的准确性和稳定性。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通信双方不需要统一的时钟信号，通过特定的字符进行数据传输的同步。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串行通信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并行通信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同步通信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异步通信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38" r="1193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RS-232接口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RS-485接口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CAN总线接口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以太网接口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通信接口与参数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一种常用的串行通信接口标准，采用负逻辑电平，具有较远的传输距离和较低的通信速率。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一种用于实时应用的串行通信协议，具有高可靠性、灵活性和可扩展性等优点。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一种差分信号传输的串行通信接口标准，具有高可靠性、长距离传输和低成本等优点。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一种基于TCP/IP协议的通信网络接口标准，具有高速率、远距离传输和广泛应用等优点。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西门子通信协议详解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PPI（Point-to-Point Interface）协议是西门子S7系列PLC中用于点对点通信的协议。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PPI协议采用主从通信方式，主站发送请求，从站响应请求并返回数据。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PPI协议支持异步和同步数据传输，数据传输速率可配置。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PPI协议常用于PLC与上位机或触摸屏之间的通信。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PPI协议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42" r="136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MPI（Multi-Point Interface）协议是西门子PLC中用于多点通信的协议。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MPI协议采用广播或多播方式进行通信，支持多个设备同时接收数据。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MPI协议支持高速数据传输，传输速率可达12Mbps。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MPI协议常用于PLC与PLC之间、PLC与上位机之间的通信。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MPI协议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PROFIBUS-DP协议采用主从通信方式，主站对从站进行轮询或广播通信。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PROFIBUS-DP协议常用于PLC与现场设备（如传感器、执行器等）之间的通信。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PROFIBUS-DP协议支持高速数据传输，传输速率可达12Mbps。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PROFIBUS-DP（Decentralized Peripherals）协议是西门子PLC中用于现场总线通信的协议。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PROFIBUS-DP协议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https://d.book118.com/745224020003011114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2024-09-20T23:02:27.286</cp:lastPrinted>
  <dcterms:created xsi:type="dcterms:W3CDTF">2024-09-20T15:02:27Z</dcterms:created>
  <dcterms:modified xsi:type="dcterms:W3CDTF">2024-09-20T15:02:29Z</dcterms:modified>
</cp:coreProperties>
</file>