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1F1AC-0BAE-4E71-81E2-3AD2662C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49029-0BEE-4D88-AC17-01C742B64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CC53A-786F-451D-A072-93055A71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B91B1-D79E-47A6-AA46-F0342893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A363A-8FA4-4F10-B73E-42C44C0B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F4D8C-CAC5-4333-A827-770E1C21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10EE5-2B23-405C-A9DB-0B0A3B5F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504E5-11FC-4A3C-843D-E1E59492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F0948-8B17-43F7-8FAE-12429156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EF860-0001-4C0E-9F5D-6466D0756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8BC15-26D5-4207-AF67-8D890FE6B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023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学校电子阅览室管理制度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电子阅览室使用规定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电子阅览室管理员职责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电子阅览室用户行为规范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3" r="169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随着信息技术的快速发展，电子资源成为学校师生获取知识的重要途径。为了满足师生对电子资源的需求，学校建立电子阅览室，提供便捷的电子文献检索和阅读服务。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适应信息化时代发展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为了确保电子阅览室的正常运行和资源有效利用，制定本管理制度，规范用户行为和阅览室管理，保障电子资源的安全和完整。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电子阅览室是学校提供的一种电子文献检索和阅读服务的场所，拥有丰富的电子资源，如电子图书、期刊、论文等，为用户提供便捷、高效的文献获取服务。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与传统图书馆相比，电子阅览室不受时空限制，可随时随地访问电子资源，具有更高的资源共享性和便利性。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电子阅览室定义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电子阅览室使用规定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禁止携带易燃、易爆、有毒物品进入电子阅览室。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学生须持电子阅览室预约卡进入电子阅览室，并服从工作人员安排。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禁止在电子阅览室内吸烟、饮食、乱丢垃圾。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入室规定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学生上机前须在工作人员处签到并领取上机牌。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学生应按照分配的上机时间使用计算机，不得私自调换或转让上机牌。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学生应爱护电子阅览室设备，禁止私自拆卸、改装计算机及附属设备。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上机规定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https://d.book118.com/745230232301011123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2024-09-27T17:57:26.310</cp:lastPrinted>
  <dcterms:created xsi:type="dcterms:W3CDTF">2024-09-27T09:57:26Z</dcterms:created>
  <dcterms:modified xsi:type="dcterms:W3CDTF">2024-09-27T09:57:28Z</dcterms:modified>
</cp:coreProperties>
</file>