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8A5DE-5D91-4516-B5EF-977119F9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01107-876B-449D-90D2-C4E628439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3B43F-BF56-43F3-BF55-1ED40130D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7ED79-DA0D-4A13-AD3F-67B4723D9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368727-9705-48E9-9084-C7ABA91CC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5980C-6FCA-4CCE-9DA7-92200C17D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240102-3F35-44B2-858B-84273C03A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C13B1-0288-4E4F-8C4B-970FBCAF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1BF4D-26FF-477E-8528-54769D3E2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5B8A4-B682-465B-A299-8200ABF62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B798E-C37C-4971-B020-4768A39CF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3034214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《竞选数据分析师》ppt课件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竞选数据分析师简介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数据分析流程与方法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竞选数据分析师案例研究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竞选数据分析师的挑战与机遇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竞选数据分析师简介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数据分析师的定义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数据分析师是负责收集、处理、分析和解读数据的专业人员，能够运用统计分析方法和工具，从数据中提取有用的信息和洞察，帮助组织做出更明智的决策。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数据分析师的职责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数据分析师的主要职责包括收集和整理数据、建立数据模型、进行数据挖掘和预测分析、撰写数据分析报告等，旨在帮助组织更好地理解业务状况，预测未来趋势，优化决策过程。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数据分析师的需求量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随着大数据时代的来临，数据分析师的需求量越来越大，几乎涵盖了所有行业和领域。数据分析师的职业前景非常广阔，未来将会有更多的职位缺口。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数据分析师的薪资待遇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由于数据分析师需要具备较高的专业技能和知识水平，其薪资待遇也相对较高。根据相关调查，数据分析师的平均薪资水平在逐年增长，具有较大的发展空间。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数据分析师的职业前景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数据分析师的核心能力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数据分析师需要具备强大的数据处理能力，能够高效地处理和分析大量数据，从中提取有用的信息。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数据分析师需要掌握基本的统计分析方法，如描述性统计、推断性统计等，能够运用合适的统计方法对数据进行处理和分析。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编程技能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数据分析师需要具备一定的编程技能，如Python、R等语言，能够运用编程技能提高数据处理和分析的效率。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数据分析师需要具备数据可视化能力，能够将数据以图表、图像等形式呈现出来，帮助其他人更好地理解数据和分析结果。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结构化数据：如数据库中的表格数据，具有固定的字段和记录。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外部数据：来自企业或组织外部的数据，如市场调查、公开数据等。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非结构化数据：如文本、图像、音频和视频等，没有固定的格式或结构。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内部数据：来自企业或组织内部的数据，如销售记录、用户行为日志等。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数据清洗与数据预处理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数据清洗：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缺失值处理：通过插值、删除或填充缺失值的方法处理缺失数据。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异常值处理：识别并处理异常值，以避免对分析结果的影响。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数据转换：将数据从一种格式或结构转换为另一种格式或结构，以便于分析和建模。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数据归一化：将数据缩放到特定的范围或比例，以消除不同特征之间的量纲影响。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Excel：常用的电子表格软件，具有数据分析功能。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Python：强大的编程语言，常用于数据清洗、分析和建模。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数据分析技术：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描述性分析：对数据进行基本的统计描述，如平均值、中位数、方差等。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预测性分析：使用统计模型和算法预测未来的趋势和结果。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数据分析流程与方法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明确目标、确定数据来源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在开始数据分析之前，需要明确分析的目标和目的，确定所需的数据来源和收集方法。这包括确定数据的类型、数据的来源、数据的收集方式等。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确定分析目标与数据收集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https://d.book118.com/745230342144011111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2024-09-17T07:10:32.004</cp:lastPrinted>
  <dcterms:created xsi:type="dcterms:W3CDTF">2024-09-16T23:10:32Z</dcterms:created>
  <dcterms:modified xsi:type="dcterms:W3CDTF">2024-09-16T23:10:34Z</dcterms:modified>
</cp:coreProperties>
</file>